
<file path=[Content_Types].xml><?xml version="1.0" encoding="utf-8"?>
<Types xmlns="http://schemas.openxmlformats.org/package/2006/content-types">
  <Default Extension="png" ContentType="image/png"/>
  <Default Extension="bin"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Ginóra Sans" panose="00000500000000000000" pitchFamily="2" charset="0"/>
      <p:regular r:id="rId26"/>
      <p:bold r:id="rId27"/>
      <p:italic r:id="rId28"/>
      <p:boldItalic r:id="rId29"/>
    </p:embeddedFont>
    <p:embeddedFont>
      <p:font typeface="Futura PT Book" panose="020B0502020204020303" pitchFamily="34" charset="0"/>
      <p:regular r:id="rId30"/>
      <p:italic r:id="rId31"/>
    </p:embeddedFont>
    <p:embeddedFont>
      <p:font typeface="Futura PT Cond Book" panose="020B0604020202020204" charset="0"/>
      <p:regular r:id="rId32"/>
      <p:bold r:id="rId33"/>
      <p:italic r:id="rId34"/>
      <p:boldItalic r:id="rId35"/>
    </p:embeddedFont>
  </p:embeddedFontLst>
  <p:custDataLst>
    <p:tags r:id="rId36"/>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48D"/>
    <a:srgbClr val="90D7DA"/>
    <a:srgbClr val="FF40FF"/>
    <a:srgbClr val="CEC8E2"/>
    <a:srgbClr val="0C344F"/>
    <a:srgbClr val="1380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p:restoredTop sz="94681"/>
  </p:normalViewPr>
  <p:slideViewPr>
    <p:cSldViewPr snapToGrid="0" snapToObjects="1" showGuides="1">
      <p:cViewPr varScale="1">
        <p:scale>
          <a:sx n="143" d="100"/>
          <a:sy n="143" d="100"/>
        </p:scale>
        <p:origin x="948" y="-330"/>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69" d="100"/>
          <a:sy n="69"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AE12E-F8FD-2A42-BB47-FAB886113866}" type="datetimeFigureOut">
              <a:rPr lang="de-DE" smtClean="0"/>
              <a:t>24.03.2026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8E63D-D614-A642-A783-F23CDC263CAC}" type="slidenum">
              <a:rPr lang="de-DE" smtClean="0"/>
              <a:t>‹Nr.›</a:t>
            </a:fld>
            <a:endParaRPr lang="de-DE"/>
          </a:p>
        </p:txBody>
      </p:sp>
    </p:spTree>
    <p:extLst>
      <p:ext uri="{BB962C8B-B14F-4D97-AF65-F5344CB8AC3E}">
        <p14:creationId xmlns:p14="http://schemas.microsoft.com/office/powerpoint/2010/main" val="335900425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4D9B298-827E-AC4E-9E3F-6DC8EE619347}"/>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8" name="Grafik 7">
            <a:extLst>
              <a:ext uri="{FF2B5EF4-FFF2-40B4-BE49-F238E27FC236}">
                <a16:creationId xmlns:a16="http://schemas.microsoft.com/office/drawing/2014/main" id="{22424F6C-F6D3-6E43-9B51-152B993B7690}"/>
              </a:ext>
            </a:extLst>
          </p:cNvPr>
          <p:cNvPicPr>
            <a:picLocks noChangeAspect="1"/>
          </p:cNvPicPr>
          <p:nvPr userDrawn="1"/>
        </p:nvPicPr>
        <p:blipFill>
          <a:blip r:embed="rId3"/>
          <a:stretch>
            <a:fillRect/>
          </a:stretch>
        </p:blipFill>
        <p:spPr>
          <a:xfrm>
            <a:off x="4019860" y="245547"/>
            <a:ext cx="1104281" cy="626896"/>
          </a:xfrm>
          <a:prstGeom prst="rect">
            <a:avLst/>
          </a:prstGeom>
        </p:spPr>
      </p:pic>
      <p:sp>
        <p:nvSpPr>
          <p:cNvPr id="2" name="Titel 1">
            <a:extLst>
              <a:ext uri="{FF2B5EF4-FFF2-40B4-BE49-F238E27FC236}">
                <a16:creationId xmlns:a16="http://schemas.microsoft.com/office/drawing/2014/main" id="{AF6B40EB-3B40-DB49-B15C-CA55EA30E633}"/>
              </a:ext>
            </a:extLst>
          </p:cNvPr>
          <p:cNvSpPr>
            <a:spLocks noGrp="1"/>
          </p:cNvSpPr>
          <p:nvPr>
            <p:ph type="ctrTitle" hasCustomPrompt="1"/>
          </p:nvPr>
        </p:nvSpPr>
        <p:spPr>
          <a:xfrm>
            <a:off x="769714" y="1744884"/>
            <a:ext cx="5992795" cy="1599437"/>
          </a:xfrm>
          <a:prstGeom prst="rect">
            <a:avLst/>
          </a:prstGeom>
        </p:spPr>
        <p:txBody>
          <a:bodyPr anchor="ctr"/>
          <a:lstStyle>
            <a:lvl1pPr algn="l">
              <a:defRPr sz="5400" b="1">
                <a:solidFill>
                  <a:srgbClr val="13809D"/>
                </a:solidFill>
                <a:latin typeface="Ginóra Sans" pitchFamily="2" charset="0"/>
                <a:cs typeface="Futura Medium" panose="020B0602020204020303" pitchFamily="34" charset="-79"/>
              </a:defRPr>
            </a:lvl1pPr>
          </a:lstStyle>
          <a:p>
            <a:r>
              <a:rPr lang="de-DE" dirty="0"/>
              <a:t>Titel der Präsentation</a:t>
            </a:r>
          </a:p>
        </p:txBody>
      </p:sp>
      <p:sp>
        <p:nvSpPr>
          <p:cNvPr id="3" name="Untertitel 2">
            <a:extLst>
              <a:ext uri="{FF2B5EF4-FFF2-40B4-BE49-F238E27FC236}">
                <a16:creationId xmlns:a16="http://schemas.microsoft.com/office/drawing/2014/main" id="{7A394263-5B7B-194B-9BAC-CA64403FE837}"/>
              </a:ext>
            </a:extLst>
          </p:cNvPr>
          <p:cNvSpPr>
            <a:spLocks noGrp="1"/>
          </p:cNvSpPr>
          <p:nvPr>
            <p:ph type="subTitle" idx="1" hasCustomPrompt="1"/>
          </p:nvPr>
        </p:nvSpPr>
        <p:spPr>
          <a:xfrm>
            <a:off x="769714" y="3595678"/>
            <a:ext cx="5992795" cy="493085"/>
          </a:xfrm>
          <a:prstGeom prst="rect">
            <a:avLst/>
          </a:prstGeom>
        </p:spPr>
        <p:txBody>
          <a:bodyPr>
            <a:normAutofit/>
          </a:bodyPr>
          <a:lstStyle>
            <a:lvl1pPr marL="0" indent="0" algn="l">
              <a:buNone/>
              <a:defRPr sz="1800" b="0">
                <a:solidFill>
                  <a:srgbClr val="13809D"/>
                </a:solidFill>
                <a:latin typeface="Futura PT Book" panose="020B0502020204020303" pitchFamily="34" charset="77"/>
                <a:cs typeface="Futura Medium" panose="020B0602020204020303" pitchFamily="34" charset="-79"/>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Ort, Datum</a:t>
            </a:r>
          </a:p>
        </p:txBody>
      </p:sp>
      <p:sp>
        <p:nvSpPr>
          <p:cNvPr id="4" name="Textplatzhalter 7">
            <a:extLst>
              <a:ext uri="{FF2B5EF4-FFF2-40B4-BE49-F238E27FC236}">
                <a16:creationId xmlns:a16="http://schemas.microsoft.com/office/drawing/2014/main" id="{EDF5A724-4FCD-4DAD-72A7-3F0915093458}"/>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5" name="Textplatzhalter 7">
            <a:extLst>
              <a:ext uri="{FF2B5EF4-FFF2-40B4-BE49-F238E27FC236}">
                <a16:creationId xmlns:a16="http://schemas.microsoft.com/office/drawing/2014/main" id="{C6C62491-EA04-205C-2BFD-6971AAC738B9}"/>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6" name="Textplatzhalter 12">
            <a:extLst>
              <a:ext uri="{FF2B5EF4-FFF2-40B4-BE49-F238E27FC236}">
                <a16:creationId xmlns:a16="http://schemas.microsoft.com/office/drawing/2014/main" id="{B3651A4F-0883-8A4B-A86E-D3613F082AC8}"/>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9" name="Textplatzhalter 12">
            <a:extLst>
              <a:ext uri="{FF2B5EF4-FFF2-40B4-BE49-F238E27FC236}">
                <a16:creationId xmlns:a16="http://schemas.microsoft.com/office/drawing/2014/main" id="{FB3AFE5D-9992-3933-7BBE-EF4D05AD71F0}"/>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1808161389"/>
      </p:ext>
    </p:extLst>
  </p:cSld>
  <p:clrMapOvr>
    <a:masterClrMapping/>
  </p:clrMapOvr>
  <p:extLst>
    <p:ext uri="{DCECCB84-F9BA-43D5-87BE-67443E8EF086}">
      <p15:sldGuideLst xmlns:p15="http://schemas.microsoft.com/office/powerpoint/2012/main">
        <p15:guide id="1" orient="horz" pos="3083" userDrawn="1">
          <p15:clr>
            <a:srgbClr val="FBAE40"/>
          </p15:clr>
        </p15:guide>
        <p15:guide id="2" pos="209" userDrawn="1">
          <p15:clr>
            <a:srgbClr val="FBAE40"/>
          </p15:clr>
        </p15:guide>
        <p15:guide id="3" pos="5534" userDrawn="1">
          <p15:clr>
            <a:srgbClr val="FBAE40"/>
          </p15:clr>
        </p15:guide>
        <p15:guide id="4" orient="horz" pos="1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o Foli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06082E5-9882-2B3E-1223-63897A5446E0}"/>
              </a:ext>
            </a:extLst>
          </p:cNvPr>
          <p:cNvSpPr>
            <a:spLocks noGrp="1"/>
          </p:cNvSpPr>
          <p:nvPr>
            <p:ph type="sldNum" sz="quarter" idx="10"/>
          </p:nvPr>
        </p:nvSpPr>
        <p:spPr/>
        <p:txBody>
          <a:bodyPr/>
          <a:lstStyle/>
          <a:p>
            <a:fld id="{464D89FC-A76A-4A4A-A66A-19B3FB217C6F}" type="slidenum">
              <a:rPr lang="de-DE" smtClean="0"/>
              <a:pPr/>
              <a:t>‹Nr.›</a:t>
            </a:fld>
            <a:r>
              <a:rPr lang="de-DE"/>
              <a:t> /</a:t>
            </a:r>
            <a:endParaRPr lang="de-DE" sz="900" dirty="0"/>
          </a:p>
        </p:txBody>
      </p:sp>
      <p:sp>
        <p:nvSpPr>
          <p:cNvPr id="4" name="Fußzeilenplatzhalter 3">
            <a:extLst>
              <a:ext uri="{FF2B5EF4-FFF2-40B4-BE49-F238E27FC236}">
                <a16:creationId xmlns:a16="http://schemas.microsoft.com/office/drawing/2014/main" id="{C0FB0BB2-0CA3-B1F6-4A7D-390F60848741}"/>
              </a:ext>
            </a:extLst>
          </p:cNvPr>
          <p:cNvSpPr>
            <a:spLocks noGrp="1"/>
          </p:cNvSpPr>
          <p:nvPr>
            <p:ph type="ftr" sz="quarter" idx="11"/>
          </p:nvPr>
        </p:nvSpPr>
        <p:spPr/>
        <p:txBody>
          <a:bodyPr/>
          <a:lstStyle/>
          <a:p>
            <a:r>
              <a:rPr lang="de-DE" sz="900"/>
              <a:t>Titel der Präsentation</a:t>
            </a:r>
            <a:endParaRPr lang="de-DE" sz="900" dirty="0"/>
          </a:p>
        </p:txBody>
      </p:sp>
      <p:sp>
        <p:nvSpPr>
          <p:cNvPr id="8" name="Textplatzhalter 7">
            <a:extLst>
              <a:ext uri="{FF2B5EF4-FFF2-40B4-BE49-F238E27FC236}">
                <a16:creationId xmlns:a16="http://schemas.microsoft.com/office/drawing/2014/main" id="{86C9F40B-4D65-6F73-565C-489BD484A988}"/>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9" name="Textplatzhalter 7">
            <a:extLst>
              <a:ext uri="{FF2B5EF4-FFF2-40B4-BE49-F238E27FC236}">
                <a16:creationId xmlns:a16="http://schemas.microsoft.com/office/drawing/2014/main" id="{9B117C81-E733-263F-5807-48EED1BCB0E6}"/>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0" name="Textplatzhalter 12">
            <a:extLst>
              <a:ext uri="{FF2B5EF4-FFF2-40B4-BE49-F238E27FC236}">
                <a16:creationId xmlns:a16="http://schemas.microsoft.com/office/drawing/2014/main" id="{80B1ED34-20B3-7EDB-A34C-FCDA4A12C491}"/>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1" name="Textplatzhalter 12">
            <a:extLst>
              <a:ext uri="{FF2B5EF4-FFF2-40B4-BE49-F238E27FC236}">
                <a16:creationId xmlns:a16="http://schemas.microsoft.com/office/drawing/2014/main" id="{6625ACF0-6DF3-9201-F5F5-FAE5B25287AC}"/>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13313285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sfolie 1">
    <p:spTree>
      <p:nvGrpSpPr>
        <p:cNvPr id="1" name=""/>
        <p:cNvGrpSpPr/>
        <p:nvPr/>
      </p:nvGrpSpPr>
      <p:grpSpPr>
        <a:xfrm>
          <a:off x="0" y="0"/>
          <a:ext cx="0" cy="0"/>
          <a:chOff x="0" y="0"/>
          <a:chExt cx="0" cy="0"/>
        </a:xfrm>
      </p:grpSpPr>
      <p:pic>
        <p:nvPicPr>
          <p:cNvPr id="5" name="Grafik 4" descr="Ein Bild, das Pfeil enthält.&#10;&#10;Automatisch generierte Beschreibung">
            <a:extLst>
              <a:ext uri="{FF2B5EF4-FFF2-40B4-BE49-F238E27FC236}">
                <a16:creationId xmlns:a16="http://schemas.microsoft.com/office/drawing/2014/main" id="{C102D1A6-CB44-A5E8-1A5D-870165ED2B4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9144000" cy="5143500"/>
          </a:xfrm>
          <a:prstGeom prst="rect">
            <a:avLst/>
          </a:prstGeom>
        </p:spPr>
      </p:pic>
      <p:pic>
        <p:nvPicPr>
          <p:cNvPr id="11" name="Grafik 10">
            <a:extLst>
              <a:ext uri="{FF2B5EF4-FFF2-40B4-BE49-F238E27FC236}">
                <a16:creationId xmlns:a16="http://schemas.microsoft.com/office/drawing/2014/main" id="{16EE4B1B-5F03-AE15-08F8-B929CEB05612}"/>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2" name="Titel 1">
            <a:extLst>
              <a:ext uri="{FF2B5EF4-FFF2-40B4-BE49-F238E27FC236}">
                <a16:creationId xmlns:a16="http://schemas.microsoft.com/office/drawing/2014/main" id="{BFD48A70-45EE-92ED-3DDF-9D4C56A255B0}"/>
              </a:ext>
            </a:extLst>
          </p:cNvPr>
          <p:cNvSpPr>
            <a:spLocks noGrp="1"/>
          </p:cNvSpPr>
          <p:nvPr>
            <p:ph type="title"/>
          </p:nvPr>
        </p:nvSpPr>
        <p:spPr/>
        <p:txBody>
          <a:bodyPr anchor="b" anchorCtr="0"/>
          <a:lstStyle>
            <a:lvl1pPr>
              <a:defRPr/>
            </a:lvl1pPr>
          </a:lstStyle>
          <a:p>
            <a:r>
              <a:rPr lang="de-DE" dirty="0"/>
              <a:t>Mastertitelformat bearbeiten</a:t>
            </a:r>
          </a:p>
        </p:txBody>
      </p:sp>
      <p:sp>
        <p:nvSpPr>
          <p:cNvPr id="3" name="Foliennummernplatzhalter 2">
            <a:extLst>
              <a:ext uri="{FF2B5EF4-FFF2-40B4-BE49-F238E27FC236}">
                <a16:creationId xmlns:a16="http://schemas.microsoft.com/office/drawing/2014/main" id="{A40EAF3F-4A14-8A7A-53C5-3EABACEC61AF}"/>
              </a:ext>
            </a:extLst>
          </p:cNvPr>
          <p:cNvSpPr>
            <a:spLocks noGrp="1"/>
          </p:cNvSpPr>
          <p:nvPr>
            <p:ph type="sldNum" sz="quarter" idx="10"/>
          </p:nvPr>
        </p:nvSpPr>
        <p:spPr/>
        <p:txBody>
          <a:bodyPr/>
          <a:lstStyle/>
          <a:p>
            <a:fld id="{609EA014-A5E6-4645-9710-891838C8BC44}" type="slidenum">
              <a:rPr lang="de-DE" smtClean="0"/>
              <a:pPr/>
              <a:t>‹Nr.›</a:t>
            </a:fld>
            <a:r>
              <a:rPr lang="de-DE" dirty="0"/>
              <a:t> /</a:t>
            </a:r>
          </a:p>
        </p:txBody>
      </p:sp>
      <p:sp>
        <p:nvSpPr>
          <p:cNvPr id="4" name="Fußzeilenplatzhalter 3">
            <a:extLst>
              <a:ext uri="{FF2B5EF4-FFF2-40B4-BE49-F238E27FC236}">
                <a16:creationId xmlns:a16="http://schemas.microsoft.com/office/drawing/2014/main" id="{46BDC960-BECB-4A59-7384-8234D1F5DE33}"/>
              </a:ext>
            </a:extLst>
          </p:cNvPr>
          <p:cNvSpPr>
            <a:spLocks noGrp="1"/>
          </p:cNvSpPr>
          <p:nvPr>
            <p:ph type="ftr" sz="quarter" idx="11"/>
          </p:nvPr>
        </p:nvSpPr>
        <p:spPr/>
        <p:txBody>
          <a:bodyPr/>
          <a:lstStyle/>
          <a:p>
            <a:r>
              <a:rPr lang="de-DE" sz="900"/>
              <a:t>Titel der Präsentation</a:t>
            </a:r>
            <a:endParaRPr lang="de-DE" sz="900" dirty="0"/>
          </a:p>
        </p:txBody>
      </p:sp>
      <p:sp>
        <p:nvSpPr>
          <p:cNvPr id="17" name="Textplatzhalter 18">
            <a:extLst>
              <a:ext uri="{FF2B5EF4-FFF2-40B4-BE49-F238E27FC236}">
                <a16:creationId xmlns:a16="http://schemas.microsoft.com/office/drawing/2014/main" id="{A9725EF4-BEB2-9DC0-F536-CCBD13252497}"/>
              </a:ext>
            </a:extLst>
          </p:cNvPr>
          <p:cNvSpPr>
            <a:spLocks noGrp="1"/>
          </p:cNvSpPr>
          <p:nvPr>
            <p:ph type="body" sz="quarter" idx="60"/>
          </p:nvPr>
        </p:nvSpPr>
        <p:spPr>
          <a:xfrm>
            <a:off x="625518" y="1843200"/>
            <a:ext cx="3946482" cy="2520000"/>
          </a:xfrm>
        </p:spPr>
        <p:txBody>
          <a:bodyPr>
            <a:noAutofit/>
          </a:bodyPr>
          <a:lstStyle>
            <a:lvl4pPr>
              <a:defRPr sz="1800" baseline="0">
                <a:latin typeface="+mn-lt"/>
              </a:defRPr>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Überschrift Absatz 1</a:t>
            </a:r>
          </a:p>
          <a:p>
            <a:pPr lvl="4"/>
            <a:r>
              <a:rPr lang="de-DE" dirty="0"/>
              <a:t>Fünfte Ebene</a:t>
            </a:r>
          </a:p>
        </p:txBody>
      </p:sp>
      <p:sp>
        <p:nvSpPr>
          <p:cNvPr id="18" name="Textplatzhalter 18">
            <a:extLst>
              <a:ext uri="{FF2B5EF4-FFF2-40B4-BE49-F238E27FC236}">
                <a16:creationId xmlns:a16="http://schemas.microsoft.com/office/drawing/2014/main" id="{9291C492-F088-F3D1-E66C-B5B0F69FD57A}"/>
              </a:ext>
            </a:extLst>
          </p:cNvPr>
          <p:cNvSpPr>
            <a:spLocks noGrp="1"/>
          </p:cNvSpPr>
          <p:nvPr>
            <p:ph type="body" sz="quarter" idx="61"/>
          </p:nvPr>
        </p:nvSpPr>
        <p:spPr>
          <a:xfrm>
            <a:off x="4582800" y="1843200"/>
            <a:ext cx="3946482" cy="2520000"/>
          </a:xfrm>
        </p:spPr>
        <p:txBody>
          <a:bodyPr>
            <a:noAutofit/>
          </a:bodyPr>
          <a:lstStyle>
            <a:lvl4pPr>
              <a:defRPr sz="1800">
                <a:latin typeface="+mn-lt"/>
              </a:defRPr>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Überschrift Absatz 2</a:t>
            </a:r>
          </a:p>
          <a:p>
            <a:pPr lvl="4"/>
            <a:r>
              <a:rPr lang="de-DE" dirty="0"/>
              <a:t>Fünfte Ebene</a:t>
            </a:r>
          </a:p>
        </p:txBody>
      </p:sp>
      <p:sp>
        <p:nvSpPr>
          <p:cNvPr id="9" name="Textplatzhalter 18">
            <a:extLst>
              <a:ext uri="{FF2B5EF4-FFF2-40B4-BE49-F238E27FC236}">
                <a16:creationId xmlns:a16="http://schemas.microsoft.com/office/drawing/2014/main" id="{BFA24E48-64B7-605B-234B-E1C9F76C7439}"/>
              </a:ext>
            </a:extLst>
          </p:cNvPr>
          <p:cNvSpPr>
            <a:spLocks noGrp="1"/>
          </p:cNvSpPr>
          <p:nvPr>
            <p:ph type="body" sz="quarter" idx="62" hasCustomPrompt="1"/>
          </p:nvPr>
        </p:nvSpPr>
        <p:spPr>
          <a:xfrm>
            <a:off x="626400" y="1476000"/>
            <a:ext cx="3946482" cy="324000"/>
          </a:xfrm>
        </p:spPr>
        <p:txBody>
          <a:bodyPr>
            <a:noAutofit/>
          </a:bodyPr>
          <a:lstStyle>
            <a:lvl1pPr>
              <a:defRPr sz="1800"/>
            </a:lvl1pPr>
            <a:lvl4pPr>
              <a:defRPr sz="2000"/>
            </a:lvl4pPr>
          </a:lstStyle>
          <a:p>
            <a:pPr lvl="0"/>
            <a:r>
              <a:rPr lang="de-DE" dirty="0"/>
              <a:t>Überschrift 1</a:t>
            </a:r>
          </a:p>
        </p:txBody>
      </p:sp>
      <p:sp>
        <p:nvSpPr>
          <p:cNvPr id="10" name="Textplatzhalter 18">
            <a:extLst>
              <a:ext uri="{FF2B5EF4-FFF2-40B4-BE49-F238E27FC236}">
                <a16:creationId xmlns:a16="http://schemas.microsoft.com/office/drawing/2014/main" id="{D105529B-B758-8C4F-40D0-4107B78F8221}"/>
              </a:ext>
            </a:extLst>
          </p:cNvPr>
          <p:cNvSpPr>
            <a:spLocks noGrp="1"/>
          </p:cNvSpPr>
          <p:nvPr>
            <p:ph type="body" sz="quarter" idx="63" hasCustomPrompt="1"/>
          </p:nvPr>
        </p:nvSpPr>
        <p:spPr>
          <a:xfrm>
            <a:off x="4582800" y="1476000"/>
            <a:ext cx="3946482" cy="324000"/>
          </a:xfrm>
        </p:spPr>
        <p:txBody>
          <a:bodyPr>
            <a:noAutofit/>
          </a:bodyPr>
          <a:lstStyle>
            <a:lvl1pPr>
              <a:defRPr sz="1800"/>
            </a:lvl1pPr>
            <a:lvl4pPr>
              <a:defRPr sz="2000"/>
            </a:lvl4pPr>
          </a:lstStyle>
          <a:p>
            <a:pPr lvl="0"/>
            <a:r>
              <a:rPr lang="de-DE" dirty="0"/>
              <a:t>Überschrift 2</a:t>
            </a:r>
          </a:p>
        </p:txBody>
      </p:sp>
      <p:sp>
        <p:nvSpPr>
          <p:cNvPr id="16" name="Textplatzhalter 7">
            <a:extLst>
              <a:ext uri="{FF2B5EF4-FFF2-40B4-BE49-F238E27FC236}">
                <a16:creationId xmlns:a16="http://schemas.microsoft.com/office/drawing/2014/main" id="{D9872583-5F50-11BB-D293-1B3B91D96279}"/>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9" name="Textplatzhalter 7">
            <a:extLst>
              <a:ext uri="{FF2B5EF4-FFF2-40B4-BE49-F238E27FC236}">
                <a16:creationId xmlns:a16="http://schemas.microsoft.com/office/drawing/2014/main" id="{58456BD7-0C5E-40A2-6FCF-3A6126E2FDA5}"/>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20" name="Textplatzhalter 12">
            <a:extLst>
              <a:ext uri="{FF2B5EF4-FFF2-40B4-BE49-F238E27FC236}">
                <a16:creationId xmlns:a16="http://schemas.microsoft.com/office/drawing/2014/main" id="{E16E1355-E59A-400A-73CF-23264AF4937F}"/>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21" name="Textplatzhalter 12">
            <a:extLst>
              <a:ext uri="{FF2B5EF4-FFF2-40B4-BE49-F238E27FC236}">
                <a16:creationId xmlns:a16="http://schemas.microsoft.com/office/drawing/2014/main" id="{9038586B-7B5A-3DE4-BD45-E8018E69ADBA}"/>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41343577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804" userDrawn="1">
          <p15:clr>
            <a:srgbClr val="FBAE40"/>
          </p15:clr>
        </p15:guide>
        <p15:guide id="4" pos="385" userDrawn="1">
          <p15:clr>
            <a:srgbClr val="FBAE40"/>
          </p15:clr>
        </p15:guide>
        <p15:guide id="5" orient="horz" pos="1076" userDrawn="1">
          <p15:clr>
            <a:srgbClr val="FBAE40"/>
          </p15:clr>
        </p15:guide>
        <p15:guide id="6" pos="537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leichsfolie 2">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582DC054-2613-85E4-7993-0A2ADF305693}"/>
              </a:ext>
            </a:extLst>
          </p:cNvPr>
          <p:cNvPicPr>
            <a:picLocks noChangeAspect="1"/>
          </p:cNvPicPr>
          <p:nvPr userDrawn="1"/>
        </p:nvPicPr>
        <p:blipFill>
          <a:blip r:embed="rId2"/>
          <a:stretch>
            <a:fillRect/>
          </a:stretch>
        </p:blipFill>
        <p:spPr>
          <a:xfrm>
            <a:off x="4231511" y="250031"/>
            <a:ext cx="680978" cy="438789"/>
          </a:xfrm>
          <a:prstGeom prst="rect">
            <a:avLst/>
          </a:prstGeom>
        </p:spPr>
      </p:pic>
      <p:sp>
        <p:nvSpPr>
          <p:cNvPr id="2" name="Titel 1">
            <a:extLst>
              <a:ext uri="{FF2B5EF4-FFF2-40B4-BE49-F238E27FC236}">
                <a16:creationId xmlns:a16="http://schemas.microsoft.com/office/drawing/2014/main" id="{BFD48A70-45EE-92ED-3DDF-9D4C56A255B0}"/>
              </a:ext>
            </a:extLst>
          </p:cNvPr>
          <p:cNvSpPr>
            <a:spLocks noGrp="1"/>
          </p:cNvSpPr>
          <p:nvPr>
            <p:ph type="title"/>
          </p:nvPr>
        </p:nvSpPr>
        <p:spPr/>
        <p:txBody>
          <a:bodyPr anchor="b" anchorCtr="0"/>
          <a:lstStyle/>
          <a:p>
            <a:r>
              <a:rPr lang="de-DE" dirty="0"/>
              <a:t>Mastertitelformat bearbeiten</a:t>
            </a:r>
          </a:p>
        </p:txBody>
      </p:sp>
      <p:sp>
        <p:nvSpPr>
          <p:cNvPr id="3" name="Foliennummernplatzhalter 2">
            <a:extLst>
              <a:ext uri="{FF2B5EF4-FFF2-40B4-BE49-F238E27FC236}">
                <a16:creationId xmlns:a16="http://schemas.microsoft.com/office/drawing/2014/main" id="{A40EAF3F-4A14-8A7A-53C5-3EABACEC61AF}"/>
              </a:ext>
            </a:extLst>
          </p:cNvPr>
          <p:cNvSpPr>
            <a:spLocks noGrp="1"/>
          </p:cNvSpPr>
          <p:nvPr>
            <p:ph type="sldNum" sz="quarter" idx="10"/>
          </p:nvPr>
        </p:nvSpPr>
        <p:spPr/>
        <p:txBody>
          <a:bodyPr/>
          <a:lstStyle/>
          <a:p>
            <a:fld id="{464D89FC-A76A-4A4A-A66A-19B3FB217C6F}" type="slidenum">
              <a:rPr lang="de-DE" smtClean="0"/>
              <a:pPr/>
              <a:t>‹Nr.›</a:t>
            </a:fld>
            <a:r>
              <a:rPr lang="de-DE"/>
              <a:t> /</a:t>
            </a:r>
            <a:endParaRPr lang="de-DE" sz="900" dirty="0"/>
          </a:p>
        </p:txBody>
      </p:sp>
      <p:sp>
        <p:nvSpPr>
          <p:cNvPr id="4" name="Fußzeilenplatzhalter 3">
            <a:extLst>
              <a:ext uri="{FF2B5EF4-FFF2-40B4-BE49-F238E27FC236}">
                <a16:creationId xmlns:a16="http://schemas.microsoft.com/office/drawing/2014/main" id="{46BDC960-BECB-4A59-7384-8234D1F5DE33}"/>
              </a:ext>
            </a:extLst>
          </p:cNvPr>
          <p:cNvSpPr>
            <a:spLocks noGrp="1"/>
          </p:cNvSpPr>
          <p:nvPr>
            <p:ph type="ftr" sz="quarter" idx="11"/>
          </p:nvPr>
        </p:nvSpPr>
        <p:spPr/>
        <p:txBody>
          <a:bodyPr/>
          <a:lstStyle/>
          <a:p>
            <a:r>
              <a:rPr lang="de-DE" sz="900"/>
              <a:t>Titel der Präsentation</a:t>
            </a:r>
            <a:endParaRPr lang="de-DE" sz="900" dirty="0"/>
          </a:p>
        </p:txBody>
      </p:sp>
      <p:sp>
        <p:nvSpPr>
          <p:cNvPr id="14" name="Inhaltsplatzhalter 7">
            <a:extLst>
              <a:ext uri="{FF2B5EF4-FFF2-40B4-BE49-F238E27FC236}">
                <a16:creationId xmlns:a16="http://schemas.microsoft.com/office/drawing/2014/main" id="{4DA5DEB9-8DFA-A4F1-54EB-91867DB3F914}"/>
              </a:ext>
            </a:extLst>
          </p:cNvPr>
          <p:cNvSpPr>
            <a:spLocks noGrp="1"/>
          </p:cNvSpPr>
          <p:nvPr>
            <p:ph sz="quarter" idx="57"/>
          </p:nvPr>
        </p:nvSpPr>
        <p:spPr>
          <a:xfrm>
            <a:off x="4582800" y="1843200"/>
            <a:ext cx="3942000" cy="2520000"/>
          </a:xfrm>
        </p:spPr>
        <p:txBody>
          <a:bodyPr>
            <a:noAutofit/>
          </a:bodyPr>
          <a:lstStyle>
            <a:lvl4pPr>
              <a:defRPr sz="1800">
                <a:latin typeface="+mn-lt"/>
              </a:defRPr>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Überschrift Absatz 2</a:t>
            </a:r>
          </a:p>
          <a:p>
            <a:pPr lvl="4"/>
            <a:r>
              <a:rPr lang="de-DE" dirty="0"/>
              <a:t>Fünfte Ebene</a:t>
            </a:r>
          </a:p>
        </p:txBody>
      </p:sp>
      <p:sp>
        <p:nvSpPr>
          <p:cNvPr id="5" name="Textplatzhalter 18">
            <a:extLst>
              <a:ext uri="{FF2B5EF4-FFF2-40B4-BE49-F238E27FC236}">
                <a16:creationId xmlns:a16="http://schemas.microsoft.com/office/drawing/2014/main" id="{799F75BE-6618-F3BD-28A6-D879CFD3F736}"/>
              </a:ext>
            </a:extLst>
          </p:cNvPr>
          <p:cNvSpPr>
            <a:spLocks noGrp="1"/>
          </p:cNvSpPr>
          <p:nvPr>
            <p:ph type="body" sz="quarter" idx="62" hasCustomPrompt="1"/>
          </p:nvPr>
        </p:nvSpPr>
        <p:spPr>
          <a:xfrm>
            <a:off x="626400" y="1476000"/>
            <a:ext cx="3946482" cy="324000"/>
          </a:xfrm>
        </p:spPr>
        <p:txBody>
          <a:bodyPr>
            <a:noAutofit/>
          </a:bodyPr>
          <a:lstStyle>
            <a:lvl1pPr>
              <a:defRPr sz="1800"/>
            </a:lvl1pPr>
            <a:lvl4pPr>
              <a:defRPr sz="2000"/>
            </a:lvl4pPr>
          </a:lstStyle>
          <a:p>
            <a:pPr lvl="0"/>
            <a:r>
              <a:rPr lang="de-DE" dirty="0"/>
              <a:t>Überschrift 1</a:t>
            </a:r>
          </a:p>
        </p:txBody>
      </p:sp>
      <p:sp>
        <p:nvSpPr>
          <p:cNvPr id="7" name="Textplatzhalter 18">
            <a:extLst>
              <a:ext uri="{FF2B5EF4-FFF2-40B4-BE49-F238E27FC236}">
                <a16:creationId xmlns:a16="http://schemas.microsoft.com/office/drawing/2014/main" id="{8B5C9A12-3D44-18D0-0E69-D99CA7A4E4F9}"/>
              </a:ext>
            </a:extLst>
          </p:cNvPr>
          <p:cNvSpPr>
            <a:spLocks noGrp="1"/>
          </p:cNvSpPr>
          <p:nvPr>
            <p:ph type="body" sz="quarter" idx="63" hasCustomPrompt="1"/>
          </p:nvPr>
        </p:nvSpPr>
        <p:spPr>
          <a:xfrm>
            <a:off x="4582800" y="1476000"/>
            <a:ext cx="3946482" cy="324000"/>
          </a:xfrm>
        </p:spPr>
        <p:txBody>
          <a:bodyPr>
            <a:noAutofit/>
          </a:bodyPr>
          <a:lstStyle>
            <a:lvl1pPr>
              <a:defRPr sz="1800"/>
            </a:lvl1pPr>
            <a:lvl4pPr>
              <a:defRPr sz="2000"/>
            </a:lvl4pPr>
          </a:lstStyle>
          <a:p>
            <a:pPr lvl="0"/>
            <a:r>
              <a:rPr lang="de-DE" dirty="0"/>
              <a:t>Überschrift 2</a:t>
            </a:r>
          </a:p>
        </p:txBody>
      </p:sp>
      <p:sp>
        <p:nvSpPr>
          <p:cNvPr id="15" name="Inhaltsplatzhalter 7">
            <a:extLst>
              <a:ext uri="{FF2B5EF4-FFF2-40B4-BE49-F238E27FC236}">
                <a16:creationId xmlns:a16="http://schemas.microsoft.com/office/drawing/2014/main" id="{C13A53B7-1218-8C7C-FDE5-6710B292B9B8}"/>
              </a:ext>
            </a:extLst>
          </p:cNvPr>
          <p:cNvSpPr>
            <a:spLocks noGrp="1"/>
          </p:cNvSpPr>
          <p:nvPr>
            <p:ph sz="quarter" idx="64"/>
          </p:nvPr>
        </p:nvSpPr>
        <p:spPr>
          <a:xfrm>
            <a:off x="626400" y="1843200"/>
            <a:ext cx="3942000" cy="2520000"/>
          </a:xfrm>
        </p:spPr>
        <p:txBody>
          <a:bodyPr>
            <a:noAutofit/>
          </a:bodyPr>
          <a:lstStyle>
            <a:lvl4pPr>
              <a:defRPr sz="1800">
                <a:latin typeface="+mn-lt"/>
              </a:defRPr>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Überschrift Absatz 1</a:t>
            </a:r>
          </a:p>
          <a:p>
            <a:pPr lvl="4"/>
            <a:r>
              <a:rPr lang="de-DE" dirty="0"/>
              <a:t>Fünfte Ebene</a:t>
            </a:r>
          </a:p>
        </p:txBody>
      </p:sp>
      <p:sp>
        <p:nvSpPr>
          <p:cNvPr id="17" name="Textplatzhalter 7">
            <a:extLst>
              <a:ext uri="{FF2B5EF4-FFF2-40B4-BE49-F238E27FC236}">
                <a16:creationId xmlns:a16="http://schemas.microsoft.com/office/drawing/2014/main" id="{41875216-84F7-86A8-AD4F-95EA5985BA97}"/>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8" name="Textplatzhalter 7">
            <a:extLst>
              <a:ext uri="{FF2B5EF4-FFF2-40B4-BE49-F238E27FC236}">
                <a16:creationId xmlns:a16="http://schemas.microsoft.com/office/drawing/2014/main" id="{D0F634CE-4C28-53A9-BDEE-1A7BB38A0BF4}"/>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20" name="Textplatzhalter 12">
            <a:extLst>
              <a:ext uri="{FF2B5EF4-FFF2-40B4-BE49-F238E27FC236}">
                <a16:creationId xmlns:a16="http://schemas.microsoft.com/office/drawing/2014/main" id="{20FA0284-38D8-B477-B372-B0F1917A1CB8}"/>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21" name="Textplatzhalter 12">
            <a:extLst>
              <a:ext uri="{FF2B5EF4-FFF2-40B4-BE49-F238E27FC236}">
                <a16:creationId xmlns:a16="http://schemas.microsoft.com/office/drawing/2014/main" id="{9F6AC452-7ABD-8E10-509E-015ADF200459}"/>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3213158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folie aus weiß 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A45EB55-5EA1-9A46-BB69-69898BFBA8B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1690697" y="748617"/>
            <a:ext cx="5691936" cy="569692"/>
          </a:xfrm>
          <a:prstGeom prst="rect">
            <a:avLst/>
          </a:prstGeom>
        </p:spPr>
        <p:txBody>
          <a:bodyPr anchor="ctr">
            <a:normAutofit/>
          </a:bodyPr>
          <a:lstStyle>
            <a:lvl1pPr algn="ctr">
              <a:defRPr sz="3000" b="1">
                <a:solidFill>
                  <a:srgbClr val="13809D"/>
                </a:solidFill>
                <a:latin typeface="Ginóra Sans" pitchFamily="2" charset="0"/>
                <a:cs typeface="Futura Medium" panose="020B0602020204020303" pitchFamily="34" charset="-79"/>
              </a:defRPr>
            </a:lvl1pPr>
          </a:lstStyle>
          <a:p>
            <a:r>
              <a:rPr lang="de-DE" dirty="0"/>
              <a:t>Überschrift</a:t>
            </a:r>
          </a:p>
        </p:txBody>
      </p:sp>
      <p:sp>
        <p:nvSpPr>
          <p:cNvPr id="16" name="Textplatzhalter 2">
            <a:extLst>
              <a:ext uri="{FF2B5EF4-FFF2-40B4-BE49-F238E27FC236}">
                <a16:creationId xmlns:a16="http://schemas.microsoft.com/office/drawing/2014/main" id="{A5591B82-D921-9248-B7FB-A49804679BED}"/>
              </a:ext>
            </a:extLst>
          </p:cNvPr>
          <p:cNvSpPr>
            <a:spLocks noGrp="1"/>
          </p:cNvSpPr>
          <p:nvPr>
            <p:ph type="body" sz="quarter" idx="53" hasCustomPrompt="1"/>
          </p:nvPr>
        </p:nvSpPr>
        <p:spPr>
          <a:xfrm>
            <a:off x="1690696" y="1364096"/>
            <a:ext cx="569193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206CDAA4-A079-A240-88DC-2D8EFB8FA328}"/>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4" name="Foliennummernplatzhalter 3">
            <a:extLst>
              <a:ext uri="{FF2B5EF4-FFF2-40B4-BE49-F238E27FC236}">
                <a16:creationId xmlns:a16="http://schemas.microsoft.com/office/drawing/2014/main" id="{1BAB9D0B-C141-0B41-A887-ACF9C5CB2B68}"/>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7" name="Inhaltsplatzhalter 6">
            <a:extLst>
              <a:ext uri="{FF2B5EF4-FFF2-40B4-BE49-F238E27FC236}">
                <a16:creationId xmlns:a16="http://schemas.microsoft.com/office/drawing/2014/main" id="{B11B63A7-47FF-DE40-A0C0-36A347F07DAE}"/>
              </a:ext>
            </a:extLst>
          </p:cNvPr>
          <p:cNvSpPr>
            <a:spLocks noGrp="1"/>
          </p:cNvSpPr>
          <p:nvPr>
            <p:ph sz="quarter" idx="56"/>
          </p:nvPr>
        </p:nvSpPr>
        <p:spPr>
          <a:xfrm>
            <a:off x="1698625" y="1843088"/>
            <a:ext cx="5711825" cy="2636837"/>
          </a:xfrm>
        </p:spPr>
        <p:txBody>
          <a:bodyPr/>
          <a:lstStyle>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7">
            <a:extLst>
              <a:ext uri="{FF2B5EF4-FFF2-40B4-BE49-F238E27FC236}">
                <a16:creationId xmlns:a16="http://schemas.microsoft.com/office/drawing/2014/main" id="{148B59F6-579B-E556-685A-E9974C3E0AC2}"/>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E172B359-CEEC-BA9B-B8C6-40256B2FBF10}"/>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9515EE29-44F7-0C86-E96C-2ADB810FE92B}"/>
              </a:ext>
            </a:extLst>
          </p:cNvPr>
          <p:cNvSpPr>
            <a:spLocks noGrp="1"/>
          </p:cNvSpPr>
          <p:nvPr>
            <p:ph type="body" sz="quarter" idx="57"/>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ECBA8AAC-F858-4E48-DF44-10E4195F3608}"/>
              </a:ext>
            </a:extLst>
          </p:cNvPr>
          <p:cNvSpPr>
            <a:spLocks noGrp="1"/>
          </p:cNvSpPr>
          <p:nvPr>
            <p:ph type="body" sz="quarter" idx="58"/>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4159883504"/>
      </p:ext>
    </p:extLst>
  </p:cSld>
  <p:clrMapOvr>
    <a:masterClrMapping/>
  </p:clrMapOvr>
  <p:extLst>
    <p:ext uri="{DCECCB84-F9BA-43D5-87BE-67443E8EF086}">
      <p15:sldGuideLst xmlns:p15="http://schemas.microsoft.com/office/powerpoint/2012/main">
        <p15:guide id="1" orient="horz" pos="158">
          <p15:clr>
            <a:srgbClr val="FBAE40"/>
          </p15:clr>
        </p15:guide>
        <p15:guide id="2" pos="5551">
          <p15:clr>
            <a:srgbClr val="FBAE40"/>
          </p15:clr>
        </p15:guide>
        <p15:guide id="3" pos="209">
          <p15:clr>
            <a:srgbClr val="FBAE40"/>
          </p15:clr>
        </p15:guide>
        <p15:guide id="4" orient="horz" pos="3083">
          <p15:clr>
            <a:srgbClr val="FBAE40"/>
          </p15:clr>
        </p15:guide>
        <p15:guide id="5" orient="horz" pos="429">
          <p15:clr>
            <a:srgbClr val="FBAE40"/>
          </p15:clr>
        </p15:guide>
        <p15:guide id="6" orient="horz" pos="2822" userDrawn="1">
          <p15:clr>
            <a:srgbClr val="FBAE40"/>
          </p15:clr>
        </p15:guide>
        <p15:guide id="7" orient="horz" pos="464">
          <p15:clr>
            <a:srgbClr val="FBAE40"/>
          </p15:clr>
        </p15:guide>
        <p15:guide id="8" orient="horz" pos="838">
          <p15:clr>
            <a:srgbClr val="FBAE40"/>
          </p15:clr>
        </p15:guide>
        <p15:guide id="9" orient="horz" pos="1161">
          <p15:clr>
            <a:srgbClr val="FBAE40"/>
          </p15:clr>
        </p15:guide>
        <p15:guide id="10" orient="horz" pos="1399">
          <p15:clr>
            <a:srgbClr val="FBAE40"/>
          </p15:clr>
        </p15:guide>
        <p15:guide id="11" orient="horz" pos="21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le mit Fazi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6FAEDAF-844B-2646-BD8D-0AB6CF749EE2}"/>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1690697" y="748617"/>
            <a:ext cx="5691936" cy="569692"/>
          </a:xfrm>
          <a:prstGeom prst="rect">
            <a:avLst/>
          </a:prstGeom>
        </p:spPr>
        <p:txBody>
          <a:bodyPr anchor="ctr">
            <a:normAutofit/>
          </a:bodyPr>
          <a:lstStyle>
            <a:lvl1pPr algn="ctr">
              <a:defRPr sz="3000" b="1">
                <a:solidFill>
                  <a:srgbClr val="13809D"/>
                </a:solidFill>
                <a:latin typeface="Ginóra Sans" pitchFamily="2" charset="0"/>
                <a:cs typeface="Futura Medium" panose="020B0602020204020303" pitchFamily="34" charset="-79"/>
              </a:defRPr>
            </a:lvl1pPr>
          </a:lstStyle>
          <a:p>
            <a:r>
              <a:rPr lang="de-DE" dirty="0"/>
              <a:t>Überschrift</a:t>
            </a:r>
          </a:p>
        </p:txBody>
      </p:sp>
      <p:grpSp>
        <p:nvGrpSpPr>
          <p:cNvPr id="40" name="Gruppieren 39">
            <a:extLst>
              <a:ext uri="{FF2B5EF4-FFF2-40B4-BE49-F238E27FC236}">
                <a16:creationId xmlns:a16="http://schemas.microsoft.com/office/drawing/2014/main" id="{B4AD8265-05A9-2E4B-A4B6-90F4E020372F}"/>
              </a:ext>
            </a:extLst>
          </p:cNvPr>
          <p:cNvGrpSpPr/>
          <p:nvPr userDrawn="1"/>
        </p:nvGrpSpPr>
        <p:grpSpPr>
          <a:xfrm>
            <a:off x="7663531" y="910127"/>
            <a:ext cx="928586" cy="1174576"/>
            <a:chOff x="5601329" y="3142433"/>
            <a:chExt cx="952831" cy="1205243"/>
          </a:xfrm>
        </p:grpSpPr>
        <p:sp>
          <p:nvSpPr>
            <p:cNvPr id="41" name="Rechteck 40">
              <a:extLst>
                <a:ext uri="{FF2B5EF4-FFF2-40B4-BE49-F238E27FC236}">
                  <a16:creationId xmlns:a16="http://schemas.microsoft.com/office/drawing/2014/main" id="{6FAED899-4779-714A-986D-80DB347DF58F}"/>
                </a:ext>
              </a:extLst>
            </p:cNvPr>
            <p:cNvSpPr/>
            <p:nvPr userDrawn="1"/>
          </p:nvSpPr>
          <p:spPr>
            <a:xfrm rot="2700000">
              <a:off x="5601329" y="33948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42" name="Rechteck 41">
              <a:extLst>
                <a:ext uri="{FF2B5EF4-FFF2-40B4-BE49-F238E27FC236}">
                  <a16:creationId xmlns:a16="http://schemas.microsoft.com/office/drawing/2014/main" id="{C801FAF4-2C9B-C446-87E4-B0C05BC33C00}"/>
                </a:ext>
              </a:extLst>
            </p:cNvPr>
            <p:cNvSpPr/>
            <p:nvPr userDrawn="1"/>
          </p:nvSpPr>
          <p:spPr>
            <a:xfrm rot="2700000">
              <a:off x="5601331" y="31424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grpSp>
      <p:sp>
        <p:nvSpPr>
          <p:cNvPr id="47" name="Textplatzhalter 22">
            <a:extLst>
              <a:ext uri="{FF2B5EF4-FFF2-40B4-BE49-F238E27FC236}">
                <a16:creationId xmlns:a16="http://schemas.microsoft.com/office/drawing/2014/main" id="{E5C427E6-27BD-8C48-9D5F-C13EF720581A}"/>
              </a:ext>
            </a:extLst>
          </p:cNvPr>
          <p:cNvSpPr>
            <a:spLocks noGrp="1"/>
          </p:cNvSpPr>
          <p:nvPr>
            <p:ph type="body" sz="quarter" idx="17" hasCustomPrompt="1"/>
          </p:nvPr>
        </p:nvSpPr>
        <p:spPr>
          <a:xfrm>
            <a:off x="7471214" y="746898"/>
            <a:ext cx="1313218" cy="1284130"/>
          </a:xfrm>
          <a:prstGeom prst="rect">
            <a:avLst/>
          </a:prstGeom>
        </p:spPr>
        <p:txBody>
          <a:bodyPr vert="horz" lIns="91440" tIns="45720" rIns="91440" bIns="45720" rtlCol="0" anchor="ctr">
            <a:normAutofit/>
          </a:bodyPr>
          <a:lstStyle>
            <a:lvl1pPr algn="ctr">
              <a:buNone/>
              <a:defRPr lang="de-DE" sz="1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Fazit zum Schaubild</a:t>
            </a:r>
          </a:p>
        </p:txBody>
      </p:sp>
      <p:sp>
        <p:nvSpPr>
          <p:cNvPr id="4" name="Tabellenplatzhalter 3">
            <a:extLst>
              <a:ext uri="{FF2B5EF4-FFF2-40B4-BE49-F238E27FC236}">
                <a16:creationId xmlns:a16="http://schemas.microsoft.com/office/drawing/2014/main" id="{4B22396C-4056-3B46-8E10-25F3B9285CEC}"/>
              </a:ext>
            </a:extLst>
          </p:cNvPr>
          <p:cNvSpPr>
            <a:spLocks noGrp="1"/>
          </p:cNvSpPr>
          <p:nvPr>
            <p:ph type="tbl" sz="quarter" idx="18" hasCustomPrompt="1"/>
          </p:nvPr>
        </p:nvSpPr>
        <p:spPr>
          <a:xfrm>
            <a:off x="1690728" y="1843087"/>
            <a:ext cx="5691905" cy="2538413"/>
          </a:xfrm>
          <a:prstGeom prst="rect">
            <a:avLst/>
          </a:prstGeom>
        </p:spPr>
        <p:txBody>
          <a:bodyPr anchor="ctr"/>
          <a:lstStyle>
            <a:lvl1pPr algn="ctr">
              <a:defRPr/>
            </a:lvl1pPr>
          </a:lstStyle>
          <a:p>
            <a:r>
              <a:rPr lang="de-DE" dirty="0"/>
              <a:t>Tabelle durch Klicken hinzufügen</a:t>
            </a:r>
          </a:p>
        </p:txBody>
      </p:sp>
      <p:sp>
        <p:nvSpPr>
          <p:cNvPr id="16" name="Textplatzhalter 2">
            <a:extLst>
              <a:ext uri="{FF2B5EF4-FFF2-40B4-BE49-F238E27FC236}">
                <a16:creationId xmlns:a16="http://schemas.microsoft.com/office/drawing/2014/main" id="{8D88DF70-74B5-994E-A4EF-8E8F0336E4FC}"/>
              </a:ext>
            </a:extLst>
          </p:cNvPr>
          <p:cNvSpPr>
            <a:spLocks noGrp="1"/>
          </p:cNvSpPr>
          <p:nvPr>
            <p:ph type="body" sz="quarter" idx="53" hasCustomPrompt="1"/>
          </p:nvPr>
        </p:nvSpPr>
        <p:spPr>
          <a:xfrm>
            <a:off x="1690696" y="1364096"/>
            <a:ext cx="569193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380A129F-A595-F74E-A367-A43BB391D3DD}"/>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3" name="Foliennummernplatzhalter 2">
            <a:extLst>
              <a:ext uri="{FF2B5EF4-FFF2-40B4-BE49-F238E27FC236}">
                <a16:creationId xmlns:a16="http://schemas.microsoft.com/office/drawing/2014/main" id="{3F7ECEF7-BFE6-354A-878D-5408ED70F51A}"/>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10" name="Textplatzhalter 7">
            <a:extLst>
              <a:ext uri="{FF2B5EF4-FFF2-40B4-BE49-F238E27FC236}">
                <a16:creationId xmlns:a16="http://schemas.microsoft.com/office/drawing/2014/main" id="{3DB7CF66-023E-F876-08FD-891C4056525C}"/>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73ECDB85-AB9B-40FA-A50A-E9D19722CC11}"/>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F3CCAF2F-C16F-D8B3-94B1-6AA76B3B9B86}"/>
              </a:ext>
            </a:extLst>
          </p:cNvPr>
          <p:cNvSpPr>
            <a:spLocks noGrp="1"/>
          </p:cNvSpPr>
          <p:nvPr>
            <p:ph type="body" sz="quarter" idx="56"/>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41A1DACA-75DA-45BC-69B6-640356481F79}"/>
              </a:ext>
            </a:extLst>
          </p:cNvPr>
          <p:cNvSpPr>
            <a:spLocks noGrp="1"/>
          </p:cNvSpPr>
          <p:nvPr>
            <p:ph type="body" sz="quarter" idx="57"/>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1445982247"/>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464" userDrawn="1">
          <p15:clr>
            <a:srgbClr val="FBAE40"/>
          </p15:clr>
        </p15:guide>
        <p15:guide id="8" orient="horz" pos="838" userDrawn="1">
          <p15:clr>
            <a:srgbClr val="FBAE40"/>
          </p15:clr>
        </p15:guide>
        <p15:guide id="9" orient="horz" pos="1161" userDrawn="1">
          <p15:clr>
            <a:srgbClr val="FBAE40"/>
          </p15:clr>
        </p15:guide>
        <p15:guide id="10" orient="horz" pos="1399" userDrawn="1">
          <p15:clr>
            <a:srgbClr val="FBAE40"/>
          </p15:clr>
        </p15:guide>
        <p15:guide id="11" orient="horz" pos="218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6FAEDAF-844B-2646-BD8D-0AB6CF749EE2}"/>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1690697" y="748617"/>
            <a:ext cx="5691936" cy="569692"/>
          </a:xfrm>
          <a:prstGeom prst="rect">
            <a:avLst/>
          </a:prstGeom>
        </p:spPr>
        <p:txBody>
          <a:bodyPr anchor="ctr">
            <a:normAutofit/>
          </a:bodyPr>
          <a:lstStyle>
            <a:lvl1pPr algn="ctr">
              <a:defRPr sz="3000" b="1">
                <a:solidFill>
                  <a:srgbClr val="13809D"/>
                </a:solidFill>
                <a:latin typeface="Ginóra Sans" pitchFamily="2" charset="0"/>
                <a:cs typeface="Futura Medium" panose="020B0602020204020303" pitchFamily="34" charset="-79"/>
              </a:defRPr>
            </a:lvl1pPr>
          </a:lstStyle>
          <a:p>
            <a:r>
              <a:rPr lang="de-DE" dirty="0"/>
              <a:t>Überschrift</a:t>
            </a:r>
          </a:p>
        </p:txBody>
      </p:sp>
      <p:sp>
        <p:nvSpPr>
          <p:cNvPr id="4" name="Tabellenplatzhalter 3">
            <a:extLst>
              <a:ext uri="{FF2B5EF4-FFF2-40B4-BE49-F238E27FC236}">
                <a16:creationId xmlns:a16="http://schemas.microsoft.com/office/drawing/2014/main" id="{4B22396C-4056-3B46-8E10-25F3B9285CEC}"/>
              </a:ext>
            </a:extLst>
          </p:cNvPr>
          <p:cNvSpPr>
            <a:spLocks noGrp="1"/>
          </p:cNvSpPr>
          <p:nvPr>
            <p:ph type="tbl" sz="quarter" idx="18" hasCustomPrompt="1"/>
          </p:nvPr>
        </p:nvSpPr>
        <p:spPr>
          <a:xfrm>
            <a:off x="1690728" y="1843087"/>
            <a:ext cx="5691905" cy="2538413"/>
          </a:xfrm>
          <a:prstGeom prst="rect">
            <a:avLst/>
          </a:prstGeom>
        </p:spPr>
        <p:txBody>
          <a:bodyPr anchor="ctr"/>
          <a:lstStyle>
            <a:lvl1pPr algn="ctr">
              <a:defRPr/>
            </a:lvl1pPr>
          </a:lstStyle>
          <a:p>
            <a:r>
              <a:rPr lang="de-DE" dirty="0"/>
              <a:t>Tabelle durch Klicken hinzufügen</a:t>
            </a:r>
          </a:p>
        </p:txBody>
      </p:sp>
      <p:sp>
        <p:nvSpPr>
          <p:cNvPr id="16" name="Textplatzhalter 2">
            <a:extLst>
              <a:ext uri="{FF2B5EF4-FFF2-40B4-BE49-F238E27FC236}">
                <a16:creationId xmlns:a16="http://schemas.microsoft.com/office/drawing/2014/main" id="{8D88DF70-74B5-994E-A4EF-8E8F0336E4FC}"/>
              </a:ext>
            </a:extLst>
          </p:cNvPr>
          <p:cNvSpPr>
            <a:spLocks noGrp="1"/>
          </p:cNvSpPr>
          <p:nvPr>
            <p:ph type="body" sz="quarter" idx="53" hasCustomPrompt="1"/>
          </p:nvPr>
        </p:nvSpPr>
        <p:spPr>
          <a:xfrm>
            <a:off x="1690696" y="1364096"/>
            <a:ext cx="569193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380A129F-A595-F74E-A367-A43BB391D3DD}"/>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3" name="Foliennummernplatzhalter 2">
            <a:extLst>
              <a:ext uri="{FF2B5EF4-FFF2-40B4-BE49-F238E27FC236}">
                <a16:creationId xmlns:a16="http://schemas.microsoft.com/office/drawing/2014/main" id="{3F7ECEF7-BFE6-354A-878D-5408ED70F51A}"/>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10" name="Textplatzhalter 7">
            <a:extLst>
              <a:ext uri="{FF2B5EF4-FFF2-40B4-BE49-F238E27FC236}">
                <a16:creationId xmlns:a16="http://schemas.microsoft.com/office/drawing/2014/main" id="{05C9A59C-FFE8-1B2D-08FE-DF6F0C0FFC2F}"/>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E4F6031D-F4B2-D6E4-1246-D63AB3D1F0B3}"/>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9D72C55F-2692-91BB-C612-6C706CA75B0D}"/>
              </a:ext>
            </a:extLst>
          </p:cNvPr>
          <p:cNvSpPr>
            <a:spLocks noGrp="1"/>
          </p:cNvSpPr>
          <p:nvPr>
            <p:ph type="body" sz="quarter" idx="56"/>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75AB8B35-CC2B-88AE-8E98-09B3399D7091}"/>
              </a:ext>
            </a:extLst>
          </p:cNvPr>
          <p:cNvSpPr>
            <a:spLocks noGrp="1"/>
          </p:cNvSpPr>
          <p:nvPr>
            <p:ph type="body" sz="quarter" idx="57"/>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644308685"/>
      </p:ext>
    </p:extLst>
  </p:cSld>
  <p:clrMapOvr>
    <a:masterClrMapping/>
  </p:clrMapOvr>
  <p:extLst>
    <p:ext uri="{DCECCB84-F9BA-43D5-87BE-67443E8EF086}">
      <p15:sldGuideLst xmlns:p15="http://schemas.microsoft.com/office/powerpoint/2012/main">
        <p15:guide id="1" orient="horz" pos="158">
          <p15:clr>
            <a:srgbClr val="FBAE40"/>
          </p15:clr>
        </p15:guide>
        <p15:guide id="2" pos="5551">
          <p15:clr>
            <a:srgbClr val="FBAE40"/>
          </p15:clr>
        </p15:guide>
        <p15:guide id="3" pos="209">
          <p15:clr>
            <a:srgbClr val="FBAE40"/>
          </p15:clr>
        </p15:guide>
        <p15:guide id="4" orient="horz" pos="3083">
          <p15:clr>
            <a:srgbClr val="FBAE40"/>
          </p15:clr>
        </p15:guide>
        <p15:guide id="5" orient="horz" pos="429">
          <p15:clr>
            <a:srgbClr val="FBAE40"/>
          </p15:clr>
        </p15:guide>
        <p15:guide id="6" orient="horz" pos="2760">
          <p15:clr>
            <a:srgbClr val="FBAE40"/>
          </p15:clr>
        </p15:guide>
        <p15:guide id="7" orient="horz" pos="464">
          <p15:clr>
            <a:srgbClr val="FBAE40"/>
          </p15:clr>
        </p15:guide>
        <p15:guide id="8" orient="horz" pos="838">
          <p15:clr>
            <a:srgbClr val="FBAE40"/>
          </p15:clr>
        </p15:guide>
        <p15:guide id="9" orient="horz" pos="1161">
          <p15:clr>
            <a:srgbClr val="FBAE40"/>
          </p15:clr>
        </p15:guide>
        <p15:guide id="10" orient="horz" pos="1399">
          <p15:clr>
            <a:srgbClr val="FBAE40"/>
          </p15:clr>
        </p15:guide>
        <p15:guide id="11" orient="horz" pos="218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gramm halbe Seite recht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6DE01C1-9B5F-554F-8B7F-6210DD9281B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358616" y="1221586"/>
            <a:ext cx="3969018" cy="887022"/>
          </a:xfrm>
          <a:prstGeom prst="rect">
            <a:avLst/>
          </a:prstGeom>
        </p:spPr>
        <p:txBody>
          <a:bodyPr anchor="t">
            <a:normAutofit/>
          </a:bodyPr>
          <a:lstStyle>
            <a:lvl1pPr algn="l">
              <a:defRPr sz="3000" b="1">
                <a:solidFill>
                  <a:schemeClr val="tx2"/>
                </a:solidFill>
                <a:latin typeface="Ginóra Sans" pitchFamily="2" charset="0"/>
                <a:cs typeface="Futura Medium" panose="020B0602020204020303" pitchFamily="34" charset="-79"/>
              </a:defRPr>
            </a:lvl1pPr>
          </a:lstStyle>
          <a:p>
            <a:r>
              <a:rPr lang="de-DE" dirty="0"/>
              <a:t>Überschrift</a:t>
            </a:r>
          </a:p>
        </p:txBody>
      </p:sp>
      <p:sp>
        <p:nvSpPr>
          <p:cNvPr id="18" name="Textplatzhalter 2">
            <a:extLst>
              <a:ext uri="{FF2B5EF4-FFF2-40B4-BE49-F238E27FC236}">
                <a16:creationId xmlns:a16="http://schemas.microsoft.com/office/drawing/2014/main" id="{F5D33931-CAFF-4440-B515-AEBD2C8AF573}"/>
              </a:ext>
            </a:extLst>
          </p:cNvPr>
          <p:cNvSpPr>
            <a:spLocks noGrp="1"/>
          </p:cNvSpPr>
          <p:nvPr>
            <p:ph type="body" sz="quarter" idx="53" hasCustomPrompt="1"/>
          </p:nvPr>
        </p:nvSpPr>
        <p:spPr>
          <a:xfrm>
            <a:off x="364333" y="2165043"/>
            <a:ext cx="3969018" cy="345562"/>
          </a:xfrm>
          <a:prstGeom prst="rect">
            <a:avLst/>
          </a:prstGeom>
        </p:spPr>
        <p:txBody>
          <a:bodyPr anchor="ctr">
            <a:noAutofit/>
          </a:bodyPr>
          <a:lstStyle>
            <a:lvl1pPr algn="l">
              <a:defRPr sz="1800">
                <a:solidFill>
                  <a:schemeClr val="tx2"/>
                </a:solidFill>
                <a:latin typeface="Futura PT Book" panose="020B0502020204020303" pitchFamily="34" charset="77"/>
              </a:defRPr>
            </a:lvl1pPr>
          </a:lstStyle>
          <a:p>
            <a:pPr lvl="0"/>
            <a:r>
              <a:rPr lang="de-DE" dirty="0"/>
              <a:t>Untertitel</a:t>
            </a:r>
          </a:p>
        </p:txBody>
      </p:sp>
      <p:sp>
        <p:nvSpPr>
          <p:cNvPr id="8" name="Diagrammplatzhalter 7">
            <a:extLst>
              <a:ext uri="{FF2B5EF4-FFF2-40B4-BE49-F238E27FC236}">
                <a16:creationId xmlns:a16="http://schemas.microsoft.com/office/drawing/2014/main" id="{D2664D85-5D07-484B-9BF1-13172DB033EE}"/>
              </a:ext>
            </a:extLst>
          </p:cNvPr>
          <p:cNvSpPr>
            <a:spLocks noGrp="1"/>
          </p:cNvSpPr>
          <p:nvPr>
            <p:ph type="chart" sz="quarter" idx="54" hasCustomPrompt="1"/>
          </p:nvPr>
        </p:nvSpPr>
        <p:spPr>
          <a:xfrm>
            <a:off x="4431886" y="748617"/>
            <a:ext cx="4352545" cy="3632883"/>
          </a:xfrm>
          <a:prstGeom prst="rect">
            <a:avLst/>
          </a:prstGeom>
        </p:spPr>
        <p:txBody>
          <a:bodyPr anchor="ctr"/>
          <a:lstStyle>
            <a:lvl1pPr algn="ctr">
              <a:defRPr/>
            </a:lvl1pPr>
          </a:lstStyle>
          <a:p>
            <a:r>
              <a:rPr lang="de-DE" dirty="0"/>
              <a:t>Diagramm durch klicken hinzufügen</a:t>
            </a:r>
          </a:p>
        </p:txBody>
      </p:sp>
      <p:sp>
        <p:nvSpPr>
          <p:cNvPr id="2" name="Fußzeilenplatzhalter 1">
            <a:extLst>
              <a:ext uri="{FF2B5EF4-FFF2-40B4-BE49-F238E27FC236}">
                <a16:creationId xmlns:a16="http://schemas.microsoft.com/office/drawing/2014/main" id="{C6F5F511-578C-0C43-BF12-B46A7AE2F4C6}"/>
              </a:ext>
            </a:extLst>
          </p:cNvPr>
          <p:cNvSpPr>
            <a:spLocks noGrp="1"/>
          </p:cNvSpPr>
          <p:nvPr>
            <p:ph type="ftr" sz="quarter" idx="55"/>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3" name="Foliennummernplatzhalter 2">
            <a:extLst>
              <a:ext uri="{FF2B5EF4-FFF2-40B4-BE49-F238E27FC236}">
                <a16:creationId xmlns:a16="http://schemas.microsoft.com/office/drawing/2014/main" id="{C993EBDB-A989-AC44-A162-6E9A1E390E23}"/>
              </a:ext>
            </a:extLst>
          </p:cNvPr>
          <p:cNvSpPr>
            <a:spLocks noGrp="1"/>
          </p:cNvSpPr>
          <p:nvPr>
            <p:ph type="sldNum" sz="quarter" idx="56"/>
          </p:nvPr>
        </p:nvSpPr>
        <p:spPr/>
        <p:txBody>
          <a:bodyPr/>
          <a:lstStyle/>
          <a:p>
            <a:fld id="{464D89FC-A76A-4A4A-A66A-19B3FB217C6F}" type="slidenum">
              <a:rPr lang="de-DE" smtClean="0"/>
              <a:pPr/>
              <a:t>‹Nr.›</a:t>
            </a:fld>
            <a:r>
              <a:rPr lang="de-DE"/>
              <a:t> /</a:t>
            </a:r>
            <a:endParaRPr lang="de-DE" dirty="0"/>
          </a:p>
        </p:txBody>
      </p:sp>
      <p:sp>
        <p:nvSpPr>
          <p:cNvPr id="4" name="Textplatzhalter 7">
            <a:extLst>
              <a:ext uri="{FF2B5EF4-FFF2-40B4-BE49-F238E27FC236}">
                <a16:creationId xmlns:a16="http://schemas.microsoft.com/office/drawing/2014/main" id="{6BBE69E9-5A24-47CA-7658-D4E0160145CF}"/>
              </a:ext>
            </a:extLst>
          </p:cNvPr>
          <p:cNvSpPr>
            <a:spLocks noGrp="1"/>
          </p:cNvSpPr>
          <p:nvPr>
            <p:ph type="body" sz="quarter" idx="39"/>
          </p:nvPr>
        </p:nvSpPr>
        <p:spPr>
          <a:xfrm>
            <a:off x="504000" y="4850744"/>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6" name="Textplatzhalter 7">
            <a:extLst>
              <a:ext uri="{FF2B5EF4-FFF2-40B4-BE49-F238E27FC236}">
                <a16:creationId xmlns:a16="http://schemas.microsoft.com/office/drawing/2014/main" id="{379BDCCC-0FD3-9E0F-82A9-90FADC11DDCD}"/>
              </a:ext>
            </a:extLst>
          </p:cNvPr>
          <p:cNvSpPr>
            <a:spLocks noGrp="1"/>
          </p:cNvSpPr>
          <p:nvPr>
            <p:ph type="body" sz="quarter" idx="40"/>
          </p:nvPr>
        </p:nvSpPr>
        <p:spPr>
          <a:xfrm>
            <a:off x="504000" y="4982972"/>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7" name="Textplatzhalter 12">
            <a:extLst>
              <a:ext uri="{FF2B5EF4-FFF2-40B4-BE49-F238E27FC236}">
                <a16:creationId xmlns:a16="http://schemas.microsoft.com/office/drawing/2014/main" id="{97E8536D-4C19-DA14-ECA2-5880936CFD98}"/>
              </a:ext>
            </a:extLst>
          </p:cNvPr>
          <p:cNvSpPr>
            <a:spLocks noGrp="1"/>
          </p:cNvSpPr>
          <p:nvPr>
            <p:ph type="body" sz="quarter" idx="57"/>
          </p:nvPr>
        </p:nvSpPr>
        <p:spPr>
          <a:xfrm>
            <a:off x="396000" y="4850744"/>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9" name="Textplatzhalter 12">
            <a:extLst>
              <a:ext uri="{FF2B5EF4-FFF2-40B4-BE49-F238E27FC236}">
                <a16:creationId xmlns:a16="http://schemas.microsoft.com/office/drawing/2014/main" id="{64D97BEA-A2D4-2C77-214D-6C893028E016}"/>
              </a:ext>
            </a:extLst>
          </p:cNvPr>
          <p:cNvSpPr>
            <a:spLocks noGrp="1"/>
          </p:cNvSpPr>
          <p:nvPr>
            <p:ph type="body" sz="quarter" idx="58"/>
          </p:nvPr>
        </p:nvSpPr>
        <p:spPr>
          <a:xfrm>
            <a:off x="396000" y="4982972"/>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372593591"/>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464" userDrawn="1">
          <p15:clr>
            <a:srgbClr val="FBAE40"/>
          </p15:clr>
        </p15:guide>
        <p15:guide id="8" orient="horz" pos="1042" userDrawn="1">
          <p15:clr>
            <a:srgbClr val="FBAE40"/>
          </p15:clr>
        </p15:guide>
        <p15:guide id="9" orient="horz" pos="1671" userDrawn="1">
          <p15:clr>
            <a:srgbClr val="FBAE40"/>
          </p15:clr>
        </p15:guide>
        <p15:guide id="10" orient="horz" pos="1297" userDrawn="1">
          <p15:clr>
            <a:srgbClr val="FBAE40"/>
          </p15:clr>
        </p15:guide>
        <p15:guide id="11" orient="horz" pos="218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halbe Folie recht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6DE01C1-9B5F-554F-8B7F-6210DD9281B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358616" y="1221586"/>
            <a:ext cx="3969018" cy="887022"/>
          </a:xfrm>
          <a:prstGeom prst="rect">
            <a:avLst/>
          </a:prstGeom>
        </p:spPr>
        <p:txBody>
          <a:bodyPr anchor="t">
            <a:normAutofit/>
          </a:bodyPr>
          <a:lstStyle>
            <a:lvl1pPr algn="l">
              <a:defRPr sz="3000" b="1">
                <a:solidFill>
                  <a:schemeClr val="tx2"/>
                </a:solidFill>
                <a:latin typeface="Ginóra Sans" pitchFamily="2" charset="0"/>
                <a:cs typeface="Futura Medium" panose="020B0602020204020303" pitchFamily="34" charset="-79"/>
              </a:defRPr>
            </a:lvl1pPr>
          </a:lstStyle>
          <a:p>
            <a:r>
              <a:rPr lang="de-DE" dirty="0"/>
              <a:t>Überschrift</a:t>
            </a:r>
          </a:p>
        </p:txBody>
      </p:sp>
      <p:sp>
        <p:nvSpPr>
          <p:cNvPr id="18" name="Textplatzhalter 2">
            <a:extLst>
              <a:ext uri="{FF2B5EF4-FFF2-40B4-BE49-F238E27FC236}">
                <a16:creationId xmlns:a16="http://schemas.microsoft.com/office/drawing/2014/main" id="{F5D33931-CAFF-4440-B515-AEBD2C8AF573}"/>
              </a:ext>
            </a:extLst>
          </p:cNvPr>
          <p:cNvSpPr>
            <a:spLocks noGrp="1"/>
          </p:cNvSpPr>
          <p:nvPr>
            <p:ph type="body" sz="quarter" idx="53" hasCustomPrompt="1"/>
          </p:nvPr>
        </p:nvSpPr>
        <p:spPr>
          <a:xfrm>
            <a:off x="364333" y="2165043"/>
            <a:ext cx="3969018" cy="345562"/>
          </a:xfrm>
          <a:prstGeom prst="rect">
            <a:avLst/>
          </a:prstGeom>
        </p:spPr>
        <p:txBody>
          <a:bodyPr anchor="ctr">
            <a:noAutofit/>
          </a:bodyPr>
          <a:lstStyle>
            <a:lvl1pPr algn="l">
              <a:defRPr sz="1800">
                <a:solidFill>
                  <a:schemeClr val="tx2"/>
                </a:solidFill>
                <a:latin typeface="Futura PT Book" panose="020B0502020204020303" pitchFamily="34" charset="77"/>
              </a:defRPr>
            </a:lvl1pPr>
          </a:lstStyle>
          <a:p>
            <a:pPr lvl="0"/>
            <a:r>
              <a:rPr lang="de-DE" dirty="0"/>
              <a:t>Untertitel</a:t>
            </a:r>
          </a:p>
        </p:txBody>
      </p:sp>
      <p:sp>
        <p:nvSpPr>
          <p:cNvPr id="2" name="Fußzeilenplatzhalter 1">
            <a:extLst>
              <a:ext uri="{FF2B5EF4-FFF2-40B4-BE49-F238E27FC236}">
                <a16:creationId xmlns:a16="http://schemas.microsoft.com/office/drawing/2014/main" id="{C6F5F511-578C-0C43-BF12-B46A7AE2F4C6}"/>
              </a:ext>
            </a:extLst>
          </p:cNvPr>
          <p:cNvSpPr>
            <a:spLocks noGrp="1"/>
          </p:cNvSpPr>
          <p:nvPr>
            <p:ph type="ftr" sz="quarter" idx="55"/>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3" name="Foliennummernplatzhalter 2">
            <a:extLst>
              <a:ext uri="{FF2B5EF4-FFF2-40B4-BE49-F238E27FC236}">
                <a16:creationId xmlns:a16="http://schemas.microsoft.com/office/drawing/2014/main" id="{C993EBDB-A989-AC44-A162-6E9A1E390E23}"/>
              </a:ext>
            </a:extLst>
          </p:cNvPr>
          <p:cNvSpPr>
            <a:spLocks noGrp="1"/>
          </p:cNvSpPr>
          <p:nvPr>
            <p:ph type="sldNum" sz="quarter" idx="56"/>
          </p:nvPr>
        </p:nvSpPr>
        <p:spPr/>
        <p:txBody>
          <a:bodyPr/>
          <a:lstStyle/>
          <a:p>
            <a:fld id="{464D89FC-A76A-4A4A-A66A-19B3FB217C6F}" type="slidenum">
              <a:rPr lang="de-DE" smtClean="0"/>
              <a:pPr/>
              <a:t>‹Nr.›</a:t>
            </a:fld>
            <a:r>
              <a:rPr lang="de-DE"/>
              <a:t> /</a:t>
            </a:r>
            <a:endParaRPr lang="de-DE" dirty="0"/>
          </a:p>
        </p:txBody>
      </p:sp>
      <p:sp>
        <p:nvSpPr>
          <p:cNvPr id="8" name="Inhaltsplatzhalter 7">
            <a:extLst>
              <a:ext uri="{FF2B5EF4-FFF2-40B4-BE49-F238E27FC236}">
                <a16:creationId xmlns:a16="http://schemas.microsoft.com/office/drawing/2014/main" id="{7CA6C1BE-5CA7-654E-BECD-1412C6D40BAB}"/>
              </a:ext>
            </a:extLst>
          </p:cNvPr>
          <p:cNvSpPr>
            <a:spLocks noGrp="1"/>
          </p:cNvSpPr>
          <p:nvPr>
            <p:ph sz="quarter" idx="57"/>
          </p:nvPr>
        </p:nvSpPr>
        <p:spPr>
          <a:xfrm>
            <a:off x="4427538" y="1211263"/>
            <a:ext cx="4384675" cy="3170237"/>
          </a:xfrm>
        </p:spPr>
        <p:txBody>
          <a:bodyPr/>
          <a:lstStyle>
            <a:lvl4pPr>
              <a:defRPr b="1"/>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7">
            <a:extLst>
              <a:ext uri="{FF2B5EF4-FFF2-40B4-BE49-F238E27FC236}">
                <a16:creationId xmlns:a16="http://schemas.microsoft.com/office/drawing/2014/main" id="{E4C25D40-C1F4-C72F-EF2F-33DC448D69F9}"/>
              </a:ext>
            </a:extLst>
          </p:cNvPr>
          <p:cNvSpPr>
            <a:spLocks noGrp="1"/>
          </p:cNvSpPr>
          <p:nvPr>
            <p:ph type="body" sz="quarter" idx="39"/>
          </p:nvPr>
        </p:nvSpPr>
        <p:spPr>
          <a:xfrm>
            <a:off x="504000" y="4850744"/>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6" name="Textplatzhalter 7">
            <a:extLst>
              <a:ext uri="{FF2B5EF4-FFF2-40B4-BE49-F238E27FC236}">
                <a16:creationId xmlns:a16="http://schemas.microsoft.com/office/drawing/2014/main" id="{178BCEDA-3856-8FD7-4488-CDFBB98A81FF}"/>
              </a:ext>
            </a:extLst>
          </p:cNvPr>
          <p:cNvSpPr>
            <a:spLocks noGrp="1"/>
          </p:cNvSpPr>
          <p:nvPr>
            <p:ph type="body" sz="quarter" idx="40"/>
          </p:nvPr>
        </p:nvSpPr>
        <p:spPr>
          <a:xfrm>
            <a:off x="504000" y="4982972"/>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7" name="Textplatzhalter 12">
            <a:extLst>
              <a:ext uri="{FF2B5EF4-FFF2-40B4-BE49-F238E27FC236}">
                <a16:creationId xmlns:a16="http://schemas.microsoft.com/office/drawing/2014/main" id="{9BDF7CD0-3FCA-5E7D-874E-1E2DBDE55BB2}"/>
              </a:ext>
            </a:extLst>
          </p:cNvPr>
          <p:cNvSpPr>
            <a:spLocks noGrp="1"/>
          </p:cNvSpPr>
          <p:nvPr>
            <p:ph type="body" sz="quarter" idx="54"/>
          </p:nvPr>
        </p:nvSpPr>
        <p:spPr>
          <a:xfrm>
            <a:off x="396000" y="4850744"/>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9" name="Textplatzhalter 12">
            <a:extLst>
              <a:ext uri="{FF2B5EF4-FFF2-40B4-BE49-F238E27FC236}">
                <a16:creationId xmlns:a16="http://schemas.microsoft.com/office/drawing/2014/main" id="{A0E4B1D7-2332-6B32-B332-ABD0C6BF89BA}"/>
              </a:ext>
            </a:extLst>
          </p:cNvPr>
          <p:cNvSpPr>
            <a:spLocks noGrp="1"/>
          </p:cNvSpPr>
          <p:nvPr>
            <p:ph type="body" sz="quarter" idx="58"/>
          </p:nvPr>
        </p:nvSpPr>
        <p:spPr>
          <a:xfrm>
            <a:off x="396000" y="4982972"/>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090502408"/>
      </p:ext>
    </p:extLst>
  </p:cSld>
  <p:clrMapOvr>
    <a:masterClrMapping/>
  </p:clrMapOvr>
  <p:extLst>
    <p:ext uri="{DCECCB84-F9BA-43D5-87BE-67443E8EF086}">
      <p15:sldGuideLst xmlns:p15="http://schemas.microsoft.com/office/powerpoint/2012/main">
        <p15:guide id="1" orient="horz" pos="158">
          <p15:clr>
            <a:srgbClr val="FBAE40"/>
          </p15:clr>
        </p15:guide>
        <p15:guide id="2" pos="5551">
          <p15:clr>
            <a:srgbClr val="FBAE40"/>
          </p15:clr>
        </p15:guide>
        <p15:guide id="3" pos="209">
          <p15:clr>
            <a:srgbClr val="FBAE40"/>
          </p15:clr>
        </p15:guide>
        <p15:guide id="4" orient="horz" pos="3083">
          <p15:clr>
            <a:srgbClr val="FBAE40"/>
          </p15:clr>
        </p15:guide>
        <p15:guide id="5" orient="horz" pos="429">
          <p15:clr>
            <a:srgbClr val="FBAE40"/>
          </p15:clr>
        </p15:guide>
        <p15:guide id="6" orient="horz" pos="2760">
          <p15:clr>
            <a:srgbClr val="FBAE40"/>
          </p15:clr>
        </p15:guide>
        <p15:guide id="7" orient="horz" pos="464">
          <p15:clr>
            <a:srgbClr val="FBAE40"/>
          </p15:clr>
        </p15:guide>
        <p15:guide id="8" orient="horz" pos="1042">
          <p15:clr>
            <a:srgbClr val="FBAE40"/>
          </p15:clr>
        </p15:guide>
        <p15:guide id="9" orient="horz" pos="1671">
          <p15:clr>
            <a:srgbClr val="FBAE40"/>
          </p15:clr>
        </p15:guide>
        <p15:guide id="10" orient="horz" pos="1297">
          <p15:clr>
            <a:srgbClr val="FBAE40"/>
          </p15:clr>
        </p15:guide>
        <p15:guide id="11" orient="horz" pos="2181">
          <p15:clr>
            <a:srgbClr val="FBAE40"/>
          </p15:clr>
        </p15:guide>
        <p15:guide id="12" pos="278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gramm halbe Seite links">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40FA7A3-2178-9440-83DD-13600338EA1A}"/>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4694183" y="1221586"/>
            <a:ext cx="4090248" cy="887022"/>
          </a:xfrm>
          <a:prstGeom prst="rect">
            <a:avLst/>
          </a:prstGeom>
        </p:spPr>
        <p:txBody>
          <a:bodyPr anchor="t">
            <a:normAutofit/>
          </a:bodyPr>
          <a:lstStyle>
            <a:lvl1pPr algn="l">
              <a:defRPr sz="3000" b="1">
                <a:solidFill>
                  <a:schemeClr val="tx2"/>
                </a:solidFill>
                <a:latin typeface="Ginóra Sans" pitchFamily="2" charset="0"/>
                <a:cs typeface="Futura Medium" panose="020B0602020204020303" pitchFamily="34" charset="-79"/>
              </a:defRPr>
            </a:lvl1pPr>
          </a:lstStyle>
          <a:p>
            <a:r>
              <a:rPr lang="de-DE" dirty="0"/>
              <a:t>Überschrift</a:t>
            </a:r>
          </a:p>
        </p:txBody>
      </p:sp>
      <p:sp>
        <p:nvSpPr>
          <p:cNvPr id="18" name="Textplatzhalter 2">
            <a:extLst>
              <a:ext uri="{FF2B5EF4-FFF2-40B4-BE49-F238E27FC236}">
                <a16:creationId xmlns:a16="http://schemas.microsoft.com/office/drawing/2014/main" id="{F5D33931-CAFF-4440-B515-AEBD2C8AF573}"/>
              </a:ext>
            </a:extLst>
          </p:cNvPr>
          <p:cNvSpPr>
            <a:spLocks noGrp="1"/>
          </p:cNvSpPr>
          <p:nvPr>
            <p:ph type="body" sz="quarter" idx="53" hasCustomPrompt="1"/>
          </p:nvPr>
        </p:nvSpPr>
        <p:spPr>
          <a:xfrm>
            <a:off x="4694183" y="2165043"/>
            <a:ext cx="4090248" cy="345562"/>
          </a:xfrm>
          <a:prstGeom prst="rect">
            <a:avLst/>
          </a:prstGeom>
        </p:spPr>
        <p:txBody>
          <a:bodyPr anchor="ctr">
            <a:noAutofit/>
          </a:bodyPr>
          <a:lstStyle>
            <a:lvl1pPr algn="l">
              <a:defRPr sz="1800">
                <a:solidFill>
                  <a:schemeClr val="tx2"/>
                </a:solidFill>
                <a:latin typeface="Futura PT Book" panose="020B0502020204020303" pitchFamily="34" charset="77"/>
              </a:defRPr>
            </a:lvl1pPr>
          </a:lstStyle>
          <a:p>
            <a:pPr lvl="0"/>
            <a:r>
              <a:rPr lang="de-DE" dirty="0"/>
              <a:t>Untertitel</a:t>
            </a:r>
          </a:p>
        </p:txBody>
      </p:sp>
      <p:sp>
        <p:nvSpPr>
          <p:cNvPr id="8" name="Diagrammplatzhalter 7">
            <a:extLst>
              <a:ext uri="{FF2B5EF4-FFF2-40B4-BE49-F238E27FC236}">
                <a16:creationId xmlns:a16="http://schemas.microsoft.com/office/drawing/2014/main" id="{D2664D85-5D07-484B-9BF1-13172DB033EE}"/>
              </a:ext>
            </a:extLst>
          </p:cNvPr>
          <p:cNvSpPr>
            <a:spLocks noGrp="1"/>
          </p:cNvSpPr>
          <p:nvPr>
            <p:ph type="chart" sz="quarter" idx="54" hasCustomPrompt="1"/>
          </p:nvPr>
        </p:nvSpPr>
        <p:spPr>
          <a:xfrm>
            <a:off x="364333" y="735807"/>
            <a:ext cx="4207667" cy="3629019"/>
          </a:xfrm>
          <a:prstGeom prst="rect">
            <a:avLst/>
          </a:prstGeom>
        </p:spPr>
        <p:txBody>
          <a:bodyPr anchor="ctr"/>
          <a:lstStyle>
            <a:lvl1pPr algn="ctr">
              <a:defRPr/>
            </a:lvl1pPr>
          </a:lstStyle>
          <a:p>
            <a:r>
              <a:rPr lang="de-DE" dirty="0"/>
              <a:t>Diagramm durch klicken hinzufügen</a:t>
            </a:r>
          </a:p>
        </p:txBody>
      </p:sp>
      <p:sp>
        <p:nvSpPr>
          <p:cNvPr id="2" name="Fußzeilenplatzhalter 1">
            <a:extLst>
              <a:ext uri="{FF2B5EF4-FFF2-40B4-BE49-F238E27FC236}">
                <a16:creationId xmlns:a16="http://schemas.microsoft.com/office/drawing/2014/main" id="{956740EE-92E1-6943-83CB-CF0838A32906}"/>
              </a:ext>
            </a:extLst>
          </p:cNvPr>
          <p:cNvSpPr>
            <a:spLocks noGrp="1"/>
          </p:cNvSpPr>
          <p:nvPr>
            <p:ph type="ftr" sz="quarter" idx="55"/>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4" name="Foliennummernplatzhalter 3">
            <a:extLst>
              <a:ext uri="{FF2B5EF4-FFF2-40B4-BE49-F238E27FC236}">
                <a16:creationId xmlns:a16="http://schemas.microsoft.com/office/drawing/2014/main" id="{6C28DE39-3373-BA48-AB72-F28B0D3CDEF8}"/>
              </a:ext>
            </a:extLst>
          </p:cNvPr>
          <p:cNvSpPr>
            <a:spLocks noGrp="1"/>
          </p:cNvSpPr>
          <p:nvPr>
            <p:ph type="sldNum" sz="quarter" idx="56"/>
          </p:nvPr>
        </p:nvSpPr>
        <p:spPr/>
        <p:txBody>
          <a:bodyPr/>
          <a:lstStyle/>
          <a:p>
            <a:fld id="{464D89FC-A76A-4A4A-A66A-19B3FB217C6F}" type="slidenum">
              <a:rPr lang="de-DE" smtClean="0"/>
              <a:pPr/>
              <a:t>‹Nr.›</a:t>
            </a:fld>
            <a:r>
              <a:rPr lang="de-DE"/>
              <a:t> /</a:t>
            </a:r>
            <a:endParaRPr lang="de-DE" dirty="0"/>
          </a:p>
        </p:txBody>
      </p:sp>
      <p:sp>
        <p:nvSpPr>
          <p:cNvPr id="5" name="Textplatzhalter 7">
            <a:extLst>
              <a:ext uri="{FF2B5EF4-FFF2-40B4-BE49-F238E27FC236}">
                <a16:creationId xmlns:a16="http://schemas.microsoft.com/office/drawing/2014/main" id="{8798460E-0C73-E490-E6F1-6F2AE9744D44}"/>
              </a:ext>
            </a:extLst>
          </p:cNvPr>
          <p:cNvSpPr>
            <a:spLocks noGrp="1"/>
          </p:cNvSpPr>
          <p:nvPr>
            <p:ph type="body" sz="quarter" idx="39"/>
          </p:nvPr>
        </p:nvSpPr>
        <p:spPr>
          <a:xfrm>
            <a:off x="504000" y="4850744"/>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6" name="Textplatzhalter 7">
            <a:extLst>
              <a:ext uri="{FF2B5EF4-FFF2-40B4-BE49-F238E27FC236}">
                <a16:creationId xmlns:a16="http://schemas.microsoft.com/office/drawing/2014/main" id="{D30C709E-129E-8875-42D1-97478DAE573B}"/>
              </a:ext>
            </a:extLst>
          </p:cNvPr>
          <p:cNvSpPr>
            <a:spLocks noGrp="1"/>
          </p:cNvSpPr>
          <p:nvPr>
            <p:ph type="body" sz="quarter" idx="40"/>
          </p:nvPr>
        </p:nvSpPr>
        <p:spPr>
          <a:xfrm>
            <a:off x="504000" y="4982972"/>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7" name="Textplatzhalter 12">
            <a:extLst>
              <a:ext uri="{FF2B5EF4-FFF2-40B4-BE49-F238E27FC236}">
                <a16:creationId xmlns:a16="http://schemas.microsoft.com/office/drawing/2014/main" id="{E037CE39-F82D-F356-6CCA-A26A9AAB7D2C}"/>
              </a:ext>
            </a:extLst>
          </p:cNvPr>
          <p:cNvSpPr>
            <a:spLocks noGrp="1"/>
          </p:cNvSpPr>
          <p:nvPr>
            <p:ph type="body" sz="quarter" idx="57"/>
          </p:nvPr>
        </p:nvSpPr>
        <p:spPr>
          <a:xfrm>
            <a:off x="396000" y="4850744"/>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9" name="Textplatzhalter 12">
            <a:extLst>
              <a:ext uri="{FF2B5EF4-FFF2-40B4-BE49-F238E27FC236}">
                <a16:creationId xmlns:a16="http://schemas.microsoft.com/office/drawing/2014/main" id="{88D852F6-CEED-6DAF-8E87-274202ADA67B}"/>
              </a:ext>
            </a:extLst>
          </p:cNvPr>
          <p:cNvSpPr>
            <a:spLocks noGrp="1"/>
          </p:cNvSpPr>
          <p:nvPr>
            <p:ph type="body" sz="quarter" idx="58"/>
          </p:nvPr>
        </p:nvSpPr>
        <p:spPr>
          <a:xfrm>
            <a:off x="396000" y="4982972"/>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1169820419"/>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752" userDrawn="1">
          <p15:clr>
            <a:srgbClr val="FBAE40"/>
          </p15:clr>
        </p15:guide>
        <p15:guide id="8" orient="horz" pos="1331" userDrawn="1">
          <p15:clr>
            <a:srgbClr val="FBAE40"/>
          </p15:clr>
        </p15:guide>
        <p15:guide id="10" orient="horz" pos="1586" userDrawn="1">
          <p15:clr>
            <a:srgbClr val="FBAE40"/>
          </p15:clr>
        </p15:guide>
        <p15:guide id="11" orient="horz" pos="218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halbe Seite links">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40FA7A3-2178-9440-83DD-13600338EA1A}"/>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4702892" y="1193800"/>
            <a:ext cx="4090248" cy="914808"/>
          </a:xfrm>
          <a:prstGeom prst="rect">
            <a:avLst/>
          </a:prstGeom>
        </p:spPr>
        <p:txBody>
          <a:bodyPr anchor="t">
            <a:normAutofit/>
          </a:bodyPr>
          <a:lstStyle>
            <a:lvl1pPr algn="l">
              <a:defRPr sz="3000" b="1">
                <a:solidFill>
                  <a:schemeClr val="tx2"/>
                </a:solidFill>
                <a:latin typeface="Ginóra Sans" pitchFamily="2" charset="0"/>
                <a:cs typeface="Futura Medium" panose="020B0602020204020303" pitchFamily="34" charset="-79"/>
              </a:defRPr>
            </a:lvl1pPr>
          </a:lstStyle>
          <a:p>
            <a:r>
              <a:rPr lang="de-DE" dirty="0"/>
              <a:t>Überschrift</a:t>
            </a:r>
          </a:p>
        </p:txBody>
      </p:sp>
      <p:sp>
        <p:nvSpPr>
          <p:cNvPr id="18" name="Textplatzhalter 2">
            <a:extLst>
              <a:ext uri="{FF2B5EF4-FFF2-40B4-BE49-F238E27FC236}">
                <a16:creationId xmlns:a16="http://schemas.microsoft.com/office/drawing/2014/main" id="{F5D33931-CAFF-4440-B515-AEBD2C8AF573}"/>
              </a:ext>
            </a:extLst>
          </p:cNvPr>
          <p:cNvSpPr>
            <a:spLocks noGrp="1"/>
          </p:cNvSpPr>
          <p:nvPr>
            <p:ph type="body" sz="quarter" idx="53" hasCustomPrompt="1"/>
          </p:nvPr>
        </p:nvSpPr>
        <p:spPr>
          <a:xfrm>
            <a:off x="4702892" y="2165043"/>
            <a:ext cx="4090248" cy="345562"/>
          </a:xfrm>
          <a:prstGeom prst="rect">
            <a:avLst/>
          </a:prstGeom>
        </p:spPr>
        <p:txBody>
          <a:bodyPr anchor="ctr">
            <a:noAutofit/>
          </a:bodyPr>
          <a:lstStyle>
            <a:lvl1pPr algn="l">
              <a:defRPr sz="1800">
                <a:solidFill>
                  <a:schemeClr val="tx2"/>
                </a:solidFill>
                <a:latin typeface="Futura PT Book" panose="020B0502020204020303" pitchFamily="34" charset="77"/>
              </a:defRPr>
            </a:lvl1pPr>
          </a:lstStyle>
          <a:p>
            <a:pPr lvl="0"/>
            <a:r>
              <a:rPr lang="de-DE" dirty="0"/>
              <a:t>Untertitel</a:t>
            </a:r>
          </a:p>
        </p:txBody>
      </p:sp>
      <p:sp>
        <p:nvSpPr>
          <p:cNvPr id="2" name="Fußzeilenplatzhalter 1">
            <a:extLst>
              <a:ext uri="{FF2B5EF4-FFF2-40B4-BE49-F238E27FC236}">
                <a16:creationId xmlns:a16="http://schemas.microsoft.com/office/drawing/2014/main" id="{956740EE-92E1-6943-83CB-CF0838A32906}"/>
              </a:ext>
            </a:extLst>
          </p:cNvPr>
          <p:cNvSpPr>
            <a:spLocks noGrp="1"/>
          </p:cNvSpPr>
          <p:nvPr>
            <p:ph type="ftr" sz="quarter" idx="55"/>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4" name="Foliennummernplatzhalter 3">
            <a:extLst>
              <a:ext uri="{FF2B5EF4-FFF2-40B4-BE49-F238E27FC236}">
                <a16:creationId xmlns:a16="http://schemas.microsoft.com/office/drawing/2014/main" id="{6C28DE39-3373-BA48-AB72-F28B0D3CDEF8}"/>
              </a:ext>
            </a:extLst>
          </p:cNvPr>
          <p:cNvSpPr>
            <a:spLocks noGrp="1"/>
          </p:cNvSpPr>
          <p:nvPr>
            <p:ph type="sldNum" sz="quarter" idx="56"/>
          </p:nvPr>
        </p:nvSpPr>
        <p:spPr/>
        <p:txBody>
          <a:bodyPr/>
          <a:lstStyle/>
          <a:p>
            <a:fld id="{464D89FC-A76A-4A4A-A66A-19B3FB217C6F}" type="slidenum">
              <a:rPr lang="de-DE" smtClean="0"/>
              <a:pPr/>
              <a:t>‹Nr.›</a:t>
            </a:fld>
            <a:r>
              <a:rPr lang="de-DE"/>
              <a:t> /</a:t>
            </a:r>
            <a:endParaRPr lang="de-DE" dirty="0"/>
          </a:p>
        </p:txBody>
      </p:sp>
      <p:sp>
        <p:nvSpPr>
          <p:cNvPr id="8" name="Inhaltsplatzhalter 7">
            <a:extLst>
              <a:ext uri="{FF2B5EF4-FFF2-40B4-BE49-F238E27FC236}">
                <a16:creationId xmlns:a16="http://schemas.microsoft.com/office/drawing/2014/main" id="{3285BF6F-0BBD-3244-BAE2-04F0A4F3A56A}"/>
              </a:ext>
            </a:extLst>
          </p:cNvPr>
          <p:cNvSpPr>
            <a:spLocks noGrp="1"/>
          </p:cNvSpPr>
          <p:nvPr>
            <p:ph sz="quarter" idx="57"/>
          </p:nvPr>
        </p:nvSpPr>
        <p:spPr>
          <a:xfrm>
            <a:off x="331788" y="1193800"/>
            <a:ext cx="4205287" cy="3187700"/>
          </a:xfrm>
        </p:spPr>
        <p:txBody>
          <a:bodyPr/>
          <a:lstStyle>
            <a:lvl4pPr>
              <a:defRPr b="1"/>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7">
            <a:extLst>
              <a:ext uri="{FF2B5EF4-FFF2-40B4-BE49-F238E27FC236}">
                <a16:creationId xmlns:a16="http://schemas.microsoft.com/office/drawing/2014/main" id="{AA750996-BD37-31A4-FB90-C880F5C81629}"/>
              </a:ext>
            </a:extLst>
          </p:cNvPr>
          <p:cNvSpPr>
            <a:spLocks noGrp="1"/>
          </p:cNvSpPr>
          <p:nvPr>
            <p:ph type="body" sz="quarter" idx="39"/>
          </p:nvPr>
        </p:nvSpPr>
        <p:spPr>
          <a:xfrm>
            <a:off x="504000" y="4850744"/>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6" name="Textplatzhalter 7">
            <a:extLst>
              <a:ext uri="{FF2B5EF4-FFF2-40B4-BE49-F238E27FC236}">
                <a16:creationId xmlns:a16="http://schemas.microsoft.com/office/drawing/2014/main" id="{FF355B7E-FA8F-6DB5-D6D3-2437667EDB66}"/>
              </a:ext>
            </a:extLst>
          </p:cNvPr>
          <p:cNvSpPr>
            <a:spLocks noGrp="1"/>
          </p:cNvSpPr>
          <p:nvPr>
            <p:ph type="body" sz="quarter" idx="40"/>
          </p:nvPr>
        </p:nvSpPr>
        <p:spPr>
          <a:xfrm>
            <a:off x="504000" y="4982972"/>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7" name="Textplatzhalter 12">
            <a:extLst>
              <a:ext uri="{FF2B5EF4-FFF2-40B4-BE49-F238E27FC236}">
                <a16:creationId xmlns:a16="http://schemas.microsoft.com/office/drawing/2014/main" id="{63114940-84FD-EC60-0540-51631206B94E}"/>
              </a:ext>
            </a:extLst>
          </p:cNvPr>
          <p:cNvSpPr>
            <a:spLocks noGrp="1"/>
          </p:cNvSpPr>
          <p:nvPr>
            <p:ph type="body" sz="quarter" idx="54"/>
          </p:nvPr>
        </p:nvSpPr>
        <p:spPr>
          <a:xfrm>
            <a:off x="396000" y="4850744"/>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9" name="Textplatzhalter 12">
            <a:extLst>
              <a:ext uri="{FF2B5EF4-FFF2-40B4-BE49-F238E27FC236}">
                <a16:creationId xmlns:a16="http://schemas.microsoft.com/office/drawing/2014/main" id="{3B3F790A-AB6D-0E95-9829-384CED1C88A5}"/>
              </a:ext>
            </a:extLst>
          </p:cNvPr>
          <p:cNvSpPr>
            <a:spLocks noGrp="1"/>
          </p:cNvSpPr>
          <p:nvPr>
            <p:ph type="body" sz="quarter" idx="58"/>
          </p:nvPr>
        </p:nvSpPr>
        <p:spPr>
          <a:xfrm>
            <a:off x="396000" y="4982972"/>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767119204"/>
      </p:ext>
    </p:extLst>
  </p:cSld>
  <p:clrMapOvr>
    <a:masterClrMapping/>
  </p:clrMapOvr>
  <p:extLst>
    <p:ext uri="{DCECCB84-F9BA-43D5-87BE-67443E8EF086}">
      <p15:sldGuideLst xmlns:p15="http://schemas.microsoft.com/office/powerpoint/2012/main">
        <p15:guide id="1" orient="horz" pos="158">
          <p15:clr>
            <a:srgbClr val="FBAE40"/>
          </p15:clr>
        </p15:guide>
        <p15:guide id="2" pos="5551">
          <p15:clr>
            <a:srgbClr val="FBAE40"/>
          </p15:clr>
        </p15:guide>
        <p15:guide id="3" pos="209">
          <p15:clr>
            <a:srgbClr val="FBAE40"/>
          </p15:clr>
        </p15:guide>
        <p15:guide id="4" orient="horz" pos="3083">
          <p15:clr>
            <a:srgbClr val="FBAE40"/>
          </p15:clr>
        </p15:guide>
        <p15:guide id="5" orient="horz" pos="429">
          <p15:clr>
            <a:srgbClr val="FBAE40"/>
          </p15:clr>
        </p15:guide>
        <p15:guide id="6" orient="horz" pos="2760">
          <p15:clr>
            <a:srgbClr val="FBAE40"/>
          </p15:clr>
        </p15:guide>
        <p15:guide id="7" orient="horz" pos="752">
          <p15:clr>
            <a:srgbClr val="FBAE40"/>
          </p15:clr>
        </p15:guide>
        <p15:guide id="8" orient="horz" pos="1331">
          <p15:clr>
            <a:srgbClr val="FBAE40"/>
          </p15:clr>
        </p15:guide>
        <p15:guide id="10" orient="horz" pos="1586">
          <p15:clr>
            <a:srgbClr val="FBAE40"/>
          </p15:clr>
        </p15:guide>
        <p15:guide id="11" orient="horz" pos="21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pic>
        <p:nvPicPr>
          <p:cNvPr id="9" name="Grafik 8" descr="Ein Bild, das Pfeil enthält.&#10;&#10;Automatisch generierte Beschreibung">
            <a:extLst>
              <a:ext uri="{FF2B5EF4-FFF2-40B4-BE49-F238E27FC236}">
                <a16:creationId xmlns:a16="http://schemas.microsoft.com/office/drawing/2014/main" id="{1A352E36-DC83-F345-ADDA-A2812B27892F}"/>
              </a:ext>
            </a:extLst>
          </p:cNvPr>
          <p:cNvPicPr>
            <a:picLocks noChangeAspect="1"/>
          </p:cNvPicPr>
          <p:nvPr userDrawn="1"/>
        </p:nvPicPr>
        <p:blipFill>
          <a:blip r:embed="rId2"/>
          <a:stretch>
            <a:fillRect/>
          </a:stretch>
        </p:blipFill>
        <p:spPr>
          <a:xfrm>
            <a:off x="0" y="-1"/>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23" name="Textplatzhalter 22">
            <a:extLst>
              <a:ext uri="{FF2B5EF4-FFF2-40B4-BE49-F238E27FC236}">
                <a16:creationId xmlns:a16="http://schemas.microsoft.com/office/drawing/2014/main" id="{5616C716-7EA5-CA42-AC5C-3CEA3EC9B1CA}"/>
              </a:ext>
            </a:extLst>
          </p:cNvPr>
          <p:cNvSpPr>
            <a:spLocks noGrp="1"/>
          </p:cNvSpPr>
          <p:nvPr>
            <p:ph type="body" sz="quarter" idx="13" hasCustomPrompt="1"/>
          </p:nvPr>
        </p:nvSpPr>
        <p:spPr>
          <a:xfrm>
            <a:off x="890602" y="2103282"/>
            <a:ext cx="844876" cy="422353"/>
          </a:xfrm>
          <a:prstGeom prst="rect">
            <a:avLst/>
          </a:prstGeom>
        </p:spPr>
        <p:txBody>
          <a:bodyPr vert="horz" lIns="91440" tIns="45720" rIns="91440" bIns="45720" rtlCol="0" anchor="ctr">
            <a:normAutofit/>
          </a:bodyPr>
          <a:lstStyle>
            <a:lvl1pPr>
              <a:buNone/>
              <a:defRPr lang="de-DE" sz="4500" b="1" dirty="0">
                <a:solidFill>
                  <a:srgbClr val="13809D"/>
                </a:solidFill>
                <a:latin typeface="Ginóra Sans" pitchFamily="2" charset="0"/>
                <a:ea typeface="+mj-ea"/>
                <a:cs typeface="Futura Medium" panose="020B0602020204020303" pitchFamily="34" charset="-79"/>
              </a:defRPr>
            </a:lvl1pPr>
          </a:lstStyle>
          <a:p>
            <a:pPr lvl="0">
              <a:spcBef>
                <a:spcPct val="0"/>
              </a:spcBef>
              <a:buNone/>
            </a:pPr>
            <a:r>
              <a:rPr lang="de-DE" dirty="0"/>
              <a:t>02</a:t>
            </a:r>
          </a:p>
        </p:txBody>
      </p:sp>
      <p:sp>
        <p:nvSpPr>
          <p:cNvPr id="24" name="Textplatzhalter 22">
            <a:extLst>
              <a:ext uri="{FF2B5EF4-FFF2-40B4-BE49-F238E27FC236}">
                <a16:creationId xmlns:a16="http://schemas.microsoft.com/office/drawing/2014/main" id="{29B45235-C324-2E42-81FE-8907B67B1E9C}"/>
              </a:ext>
            </a:extLst>
          </p:cNvPr>
          <p:cNvSpPr>
            <a:spLocks noGrp="1"/>
          </p:cNvSpPr>
          <p:nvPr>
            <p:ph type="body" sz="quarter" idx="14" hasCustomPrompt="1"/>
          </p:nvPr>
        </p:nvSpPr>
        <p:spPr>
          <a:xfrm>
            <a:off x="883444" y="3753389"/>
            <a:ext cx="844876" cy="422353"/>
          </a:xfrm>
          <a:prstGeom prst="rect">
            <a:avLst/>
          </a:prstGeom>
        </p:spPr>
        <p:txBody>
          <a:bodyPr vert="horz" lIns="91440" tIns="45720" rIns="91440" bIns="45720" rtlCol="0" anchor="ctr">
            <a:normAutofit/>
          </a:bodyPr>
          <a:lstStyle>
            <a:lvl1pPr>
              <a:buNone/>
              <a:defRPr lang="de-DE" sz="4500" b="1" dirty="0">
                <a:solidFill>
                  <a:srgbClr val="13809D"/>
                </a:solidFill>
                <a:latin typeface="Ginóra Sans" pitchFamily="2" charset="0"/>
                <a:ea typeface="+mj-ea"/>
                <a:cs typeface="Futura Medium" panose="020B0602020204020303" pitchFamily="34" charset="-79"/>
              </a:defRPr>
            </a:lvl1pPr>
          </a:lstStyle>
          <a:p>
            <a:pPr lvl="0">
              <a:spcBef>
                <a:spcPct val="0"/>
              </a:spcBef>
              <a:buNone/>
            </a:pPr>
            <a:r>
              <a:rPr lang="de-DE" dirty="0"/>
              <a:t>04</a:t>
            </a:r>
          </a:p>
        </p:txBody>
      </p:sp>
      <p:sp>
        <p:nvSpPr>
          <p:cNvPr id="25" name="Textplatzhalter 22">
            <a:extLst>
              <a:ext uri="{FF2B5EF4-FFF2-40B4-BE49-F238E27FC236}">
                <a16:creationId xmlns:a16="http://schemas.microsoft.com/office/drawing/2014/main" id="{7A3CF92C-B6AB-D346-BE65-4D5AA08A1595}"/>
              </a:ext>
            </a:extLst>
          </p:cNvPr>
          <p:cNvSpPr>
            <a:spLocks noGrp="1"/>
          </p:cNvSpPr>
          <p:nvPr>
            <p:ph type="body" sz="quarter" idx="15" hasCustomPrompt="1"/>
          </p:nvPr>
        </p:nvSpPr>
        <p:spPr>
          <a:xfrm>
            <a:off x="883444" y="2928336"/>
            <a:ext cx="844876" cy="422353"/>
          </a:xfrm>
          <a:prstGeom prst="rect">
            <a:avLst/>
          </a:prstGeom>
        </p:spPr>
        <p:txBody>
          <a:bodyPr vert="horz" lIns="91440" tIns="45720" rIns="91440" bIns="45720" rtlCol="0" anchor="ctr">
            <a:normAutofit/>
          </a:bodyPr>
          <a:lstStyle>
            <a:lvl1pPr>
              <a:buNone/>
              <a:defRPr lang="de-DE" sz="4500" b="1" dirty="0">
                <a:solidFill>
                  <a:srgbClr val="13809D"/>
                </a:solidFill>
                <a:latin typeface="Ginóra Sans" pitchFamily="2" charset="0"/>
                <a:ea typeface="+mj-ea"/>
                <a:cs typeface="Futura Medium" panose="020B0602020204020303" pitchFamily="34" charset="-79"/>
              </a:defRPr>
            </a:lvl1pPr>
          </a:lstStyle>
          <a:p>
            <a:pPr lvl="0">
              <a:spcBef>
                <a:spcPct val="0"/>
              </a:spcBef>
              <a:buNone/>
            </a:pPr>
            <a:r>
              <a:rPr lang="de-DE" dirty="0"/>
              <a:t>03</a:t>
            </a:r>
          </a:p>
        </p:txBody>
      </p:sp>
      <p:sp>
        <p:nvSpPr>
          <p:cNvPr id="27" name="Textplatzhalter 22">
            <a:extLst>
              <a:ext uri="{FF2B5EF4-FFF2-40B4-BE49-F238E27FC236}">
                <a16:creationId xmlns:a16="http://schemas.microsoft.com/office/drawing/2014/main" id="{97F394BD-4892-CE48-AE5F-054624583152}"/>
              </a:ext>
            </a:extLst>
          </p:cNvPr>
          <p:cNvSpPr>
            <a:spLocks noGrp="1"/>
          </p:cNvSpPr>
          <p:nvPr>
            <p:ph type="body" sz="quarter" idx="16" hasCustomPrompt="1"/>
          </p:nvPr>
        </p:nvSpPr>
        <p:spPr>
          <a:xfrm>
            <a:off x="4367488" y="2103282"/>
            <a:ext cx="844876" cy="422353"/>
          </a:xfrm>
          <a:prstGeom prst="rect">
            <a:avLst/>
          </a:prstGeom>
        </p:spPr>
        <p:txBody>
          <a:bodyPr vert="horz" lIns="91440" tIns="45720" rIns="91440" bIns="45720" rtlCol="0" anchor="ctr">
            <a:normAutofit/>
          </a:bodyPr>
          <a:lstStyle>
            <a:lvl1pPr>
              <a:buNone/>
              <a:defRPr lang="de-DE" sz="4500" b="1" dirty="0">
                <a:solidFill>
                  <a:srgbClr val="13809D"/>
                </a:solidFill>
                <a:latin typeface="Ginóra Sans" pitchFamily="2" charset="0"/>
                <a:ea typeface="+mj-ea"/>
                <a:cs typeface="Futura Medium" panose="020B0602020204020303" pitchFamily="34" charset="-79"/>
              </a:defRPr>
            </a:lvl1pPr>
          </a:lstStyle>
          <a:p>
            <a:pPr lvl="0">
              <a:spcBef>
                <a:spcPct val="0"/>
              </a:spcBef>
              <a:buNone/>
            </a:pPr>
            <a:r>
              <a:rPr lang="de-DE" dirty="0"/>
              <a:t>06</a:t>
            </a:r>
          </a:p>
        </p:txBody>
      </p:sp>
      <p:sp>
        <p:nvSpPr>
          <p:cNvPr id="28" name="Textplatzhalter 22">
            <a:extLst>
              <a:ext uri="{FF2B5EF4-FFF2-40B4-BE49-F238E27FC236}">
                <a16:creationId xmlns:a16="http://schemas.microsoft.com/office/drawing/2014/main" id="{EC32F231-CE71-344B-8AF3-1D7215B5C8C5}"/>
              </a:ext>
            </a:extLst>
          </p:cNvPr>
          <p:cNvSpPr>
            <a:spLocks noGrp="1"/>
          </p:cNvSpPr>
          <p:nvPr>
            <p:ph type="body" sz="quarter" idx="17" hasCustomPrompt="1"/>
          </p:nvPr>
        </p:nvSpPr>
        <p:spPr>
          <a:xfrm>
            <a:off x="4367488" y="3753389"/>
            <a:ext cx="844876" cy="422353"/>
          </a:xfrm>
          <a:prstGeom prst="rect">
            <a:avLst/>
          </a:prstGeom>
        </p:spPr>
        <p:txBody>
          <a:bodyPr vert="horz" lIns="91440" tIns="45720" rIns="91440" bIns="45720" rtlCol="0" anchor="ctr">
            <a:normAutofit/>
          </a:bodyPr>
          <a:lstStyle>
            <a:lvl1pPr>
              <a:buNone/>
              <a:defRPr lang="de-DE" sz="4500" b="1" dirty="0">
                <a:solidFill>
                  <a:srgbClr val="13809D"/>
                </a:solidFill>
                <a:latin typeface="Ginóra Sans" pitchFamily="2" charset="0"/>
                <a:ea typeface="+mj-ea"/>
                <a:cs typeface="Futura Medium" panose="020B0602020204020303" pitchFamily="34" charset="-79"/>
              </a:defRPr>
            </a:lvl1pPr>
          </a:lstStyle>
          <a:p>
            <a:pPr lvl="0">
              <a:spcBef>
                <a:spcPct val="0"/>
              </a:spcBef>
              <a:buNone/>
            </a:pPr>
            <a:r>
              <a:rPr lang="de-DE" dirty="0"/>
              <a:t>08</a:t>
            </a:r>
          </a:p>
        </p:txBody>
      </p:sp>
      <p:sp>
        <p:nvSpPr>
          <p:cNvPr id="29" name="Textplatzhalter 22">
            <a:extLst>
              <a:ext uri="{FF2B5EF4-FFF2-40B4-BE49-F238E27FC236}">
                <a16:creationId xmlns:a16="http://schemas.microsoft.com/office/drawing/2014/main" id="{F3519D4F-55A2-D848-9E58-A2A2DC3C29DF}"/>
              </a:ext>
            </a:extLst>
          </p:cNvPr>
          <p:cNvSpPr>
            <a:spLocks noGrp="1"/>
          </p:cNvSpPr>
          <p:nvPr>
            <p:ph type="body" sz="quarter" idx="18" hasCustomPrompt="1"/>
          </p:nvPr>
        </p:nvSpPr>
        <p:spPr>
          <a:xfrm>
            <a:off x="4367488" y="2928336"/>
            <a:ext cx="844876" cy="422353"/>
          </a:xfrm>
          <a:prstGeom prst="rect">
            <a:avLst/>
          </a:prstGeom>
        </p:spPr>
        <p:txBody>
          <a:bodyPr vert="horz" lIns="91440" tIns="45720" rIns="91440" bIns="45720" rtlCol="0" anchor="ctr">
            <a:normAutofit/>
          </a:bodyPr>
          <a:lstStyle>
            <a:lvl1pPr>
              <a:buNone/>
              <a:defRPr lang="de-DE" sz="4500" b="1" dirty="0">
                <a:solidFill>
                  <a:srgbClr val="13809D"/>
                </a:solidFill>
                <a:latin typeface="Ginóra Sans" pitchFamily="2" charset="0"/>
                <a:ea typeface="+mj-ea"/>
                <a:cs typeface="Futura Medium" panose="020B0602020204020303" pitchFamily="34" charset="-79"/>
              </a:defRPr>
            </a:lvl1pPr>
          </a:lstStyle>
          <a:p>
            <a:pPr lvl="0">
              <a:spcBef>
                <a:spcPct val="0"/>
              </a:spcBef>
              <a:buNone/>
            </a:pPr>
            <a:r>
              <a:rPr lang="de-DE" dirty="0"/>
              <a:t>07</a:t>
            </a:r>
          </a:p>
        </p:txBody>
      </p:sp>
      <p:sp>
        <p:nvSpPr>
          <p:cNvPr id="30" name="Textplatzhalter 22">
            <a:extLst>
              <a:ext uri="{FF2B5EF4-FFF2-40B4-BE49-F238E27FC236}">
                <a16:creationId xmlns:a16="http://schemas.microsoft.com/office/drawing/2014/main" id="{4AB8B533-8ABC-AF49-B221-FB6D4F8F89BF}"/>
              </a:ext>
            </a:extLst>
          </p:cNvPr>
          <p:cNvSpPr>
            <a:spLocks noGrp="1"/>
          </p:cNvSpPr>
          <p:nvPr>
            <p:ph type="body" sz="quarter" idx="19" hasCustomPrompt="1"/>
          </p:nvPr>
        </p:nvSpPr>
        <p:spPr>
          <a:xfrm>
            <a:off x="4352917" y="1278228"/>
            <a:ext cx="844876" cy="422353"/>
          </a:xfrm>
          <a:prstGeom prst="rect">
            <a:avLst/>
          </a:prstGeom>
        </p:spPr>
        <p:txBody>
          <a:bodyPr vert="horz" lIns="91440" tIns="45720" rIns="91440" bIns="45720" rtlCol="0" anchor="ctr">
            <a:normAutofit/>
          </a:bodyPr>
          <a:lstStyle>
            <a:lvl1pPr>
              <a:buNone/>
              <a:defRPr lang="de-DE" sz="4500" b="1" dirty="0">
                <a:solidFill>
                  <a:srgbClr val="13809D"/>
                </a:solidFill>
                <a:latin typeface="Ginóra Sans" pitchFamily="2" charset="0"/>
                <a:ea typeface="+mj-ea"/>
                <a:cs typeface="Futura Medium" panose="020B0602020204020303" pitchFamily="34" charset="-79"/>
              </a:defRPr>
            </a:lvl1pPr>
          </a:lstStyle>
          <a:p>
            <a:pPr lvl="0">
              <a:spcBef>
                <a:spcPct val="0"/>
              </a:spcBef>
              <a:buNone/>
            </a:pPr>
            <a:r>
              <a:rPr lang="de-DE" dirty="0"/>
              <a:t>05</a:t>
            </a:r>
          </a:p>
        </p:txBody>
      </p:sp>
      <p:sp>
        <p:nvSpPr>
          <p:cNvPr id="31" name="Textplatzhalter 22">
            <a:extLst>
              <a:ext uri="{FF2B5EF4-FFF2-40B4-BE49-F238E27FC236}">
                <a16:creationId xmlns:a16="http://schemas.microsoft.com/office/drawing/2014/main" id="{E454E2B0-D432-FB4A-8576-B7721591EAB3}"/>
              </a:ext>
            </a:extLst>
          </p:cNvPr>
          <p:cNvSpPr>
            <a:spLocks noGrp="1"/>
          </p:cNvSpPr>
          <p:nvPr>
            <p:ph type="body" sz="quarter" idx="20" hasCustomPrompt="1"/>
          </p:nvPr>
        </p:nvSpPr>
        <p:spPr>
          <a:xfrm>
            <a:off x="890602" y="1278228"/>
            <a:ext cx="844876" cy="422353"/>
          </a:xfrm>
          <a:prstGeom prst="rect">
            <a:avLst/>
          </a:prstGeom>
        </p:spPr>
        <p:txBody>
          <a:bodyPr vert="horz" lIns="91440" tIns="45720" rIns="91440" bIns="45720" rtlCol="0" anchor="ctr">
            <a:normAutofit/>
          </a:bodyPr>
          <a:lstStyle>
            <a:lvl1pPr>
              <a:buNone/>
              <a:defRPr lang="de-DE" sz="4500" b="1" dirty="0">
                <a:solidFill>
                  <a:srgbClr val="13809D"/>
                </a:solidFill>
                <a:latin typeface="Ginóra Sans" pitchFamily="2" charset="0"/>
                <a:ea typeface="+mj-ea"/>
                <a:cs typeface="Futura Medium" panose="020B0602020204020303" pitchFamily="34" charset="-79"/>
              </a:defRPr>
            </a:lvl1pPr>
          </a:lstStyle>
          <a:p>
            <a:pPr lvl="0">
              <a:spcBef>
                <a:spcPct val="0"/>
              </a:spcBef>
              <a:buNone/>
            </a:pPr>
            <a:r>
              <a:rPr lang="de-DE" dirty="0"/>
              <a:t>01</a:t>
            </a:r>
          </a:p>
        </p:txBody>
      </p:sp>
      <p:sp>
        <p:nvSpPr>
          <p:cNvPr id="3" name="Textplatzhalter 2">
            <a:extLst>
              <a:ext uri="{FF2B5EF4-FFF2-40B4-BE49-F238E27FC236}">
                <a16:creationId xmlns:a16="http://schemas.microsoft.com/office/drawing/2014/main" id="{117197CB-AE4B-7746-A44D-799E1253CF58}"/>
              </a:ext>
            </a:extLst>
          </p:cNvPr>
          <p:cNvSpPr>
            <a:spLocks noGrp="1"/>
          </p:cNvSpPr>
          <p:nvPr>
            <p:ph type="body" sz="quarter" idx="29" hasCustomPrompt="1"/>
          </p:nvPr>
        </p:nvSpPr>
        <p:spPr>
          <a:xfrm>
            <a:off x="1787938" y="1274001"/>
            <a:ext cx="2165747" cy="425053"/>
          </a:xfrm>
          <a:prstGeom prst="rect">
            <a:avLst/>
          </a:prstGeom>
        </p:spPr>
        <p:txBody>
          <a:bodyPr anchor="ctr"/>
          <a:lstStyle/>
          <a:p>
            <a:pPr lvl="0"/>
            <a:r>
              <a:rPr lang="de-DE" dirty="0"/>
              <a:t>Gliederungspunkt 1</a:t>
            </a:r>
          </a:p>
        </p:txBody>
      </p:sp>
      <p:sp>
        <p:nvSpPr>
          <p:cNvPr id="26" name="Textplatzhalter 2">
            <a:extLst>
              <a:ext uri="{FF2B5EF4-FFF2-40B4-BE49-F238E27FC236}">
                <a16:creationId xmlns:a16="http://schemas.microsoft.com/office/drawing/2014/main" id="{FA89017E-D601-6343-BE68-E3ABFE1253FE}"/>
              </a:ext>
            </a:extLst>
          </p:cNvPr>
          <p:cNvSpPr>
            <a:spLocks noGrp="1"/>
          </p:cNvSpPr>
          <p:nvPr>
            <p:ph type="body" sz="quarter" idx="30" hasCustomPrompt="1"/>
          </p:nvPr>
        </p:nvSpPr>
        <p:spPr>
          <a:xfrm>
            <a:off x="1787938" y="2100582"/>
            <a:ext cx="2165747" cy="425053"/>
          </a:xfrm>
          <a:prstGeom prst="rect">
            <a:avLst/>
          </a:prstGeom>
        </p:spPr>
        <p:txBody>
          <a:bodyPr anchor="ctr"/>
          <a:lstStyle/>
          <a:p>
            <a:pPr lvl="0"/>
            <a:r>
              <a:rPr lang="de-DE" dirty="0"/>
              <a:t>Gliederungspunkt 2</a:t>
            </a:r>
          </a:p>
        </p:txBody>
      </p:sp>
      <p:sp>
        <p:nvSpPr>
          <p:cNvPr id="32" name="Textplatzhalter 2">
            <a:extLst>
              <a:ext uri="{FF2B5EF4-FFF2-40B4-BE49-F238E27FC236}">
                <a16:creationId xmlns:a16="http://schemas.microsoft.com/office/drawing/2014/main" id="{A326DC92-9136-C548-A6DD-1D1D5B4B35A8}"/>
              </a:ext>
            </a:extLst>
          </p:cNvPr>
          <p:cNvSpPr>
            <a:spLocks noGrp="1"/>
          </p:cNvSpPr>
          <p:nvPr>
            <p:ph type="body" sz="quarter" idx="31" hasCustomPrompt="1"/>
          </p:nvPr>
        </p:nvSpPr>
        <p:spPr>
          <a:xfrm>
            <a:off x="1787938" y="2925636"/>
            <a:ext cx="2165747" cy="425053"/>
          </a:xfrm>
          <a:prstGeom prst="rect">
            <a:avLst/>
          </a:prstGeom>
        </p:spPr>
        <p:txBody>
          <a:bodyPr anchor="ctr"/>
          <a:lstStyle/>
          <a:p>
            <a:pPr lvl="0"/>
            <a:r>
              <a:rPr lang="de-DE" dirty="0"/>
              <a:t>Gliederungspunkt 3</a:t>
            </a:r>
          </a:p>
        </p:txBody>
      </p:sp>
      <p:sp>
        <p:nvSpPr>
          <p:cNvPr id="41" name="Textplatzhalter 2">
            <a:extLst>
              <a:ext uri="{FF2B5EF4-FFF2-40B4-BE49-F238E27FC236}">
                <a16:creationId xmlns:a16="http://schemas.microsoft.com/office/drawing/2014/main" id="{FDD61EFF-B627-1A45-AFF4-53CBD93D433A}"/>
              </a:ext>
            </a:extLst>
          </p:cNvPr>
          <p:cNvSpPr>
            <a:spLocks noGrp="1"/>
          </p:cNvSpPr>
          <p:nvPr>
            <p:ph type="body" sz="quarter" idx="32" hasCustomPrompt="1"/>
          </p:nvPr>
        </p:nvSpPr>
        <p:spPr>
          <a:xfrm>
            <a:off x="1787937" y="3750690"/>
            <a:ext cx="2165747" cy="425053"/>
          </a:xfrm>
          <a:prstGeom prst="rect">
            <a:avLst/>
          </a:prstGeom>
        </p:spPr>
        <p:txBody>
          <a:bodyPr anchor="ctr"/>
          <a:lstStyle/>
          <a:p>
            <a:pPr lvl="0"/>
            <a:r>
              <a:rPr lang="de-DE" dirty="0"/>
              <a:t>Gliederungspunkt 4</a:t>
            </a:r>
          </a:p>
        </p:txBody>
      </p:sp>
      <p:sp>
        <p:nvSpPr>
          <p:cNvPr id="42" name="Textplatzhalter 2">
            <a:extLst>
              <a:ext uri="{FF2B5EF4-FFF2-40B4-BE49-F238E27FC236}">
                <a16:creationId xmlns:a16="http://schemas.microsoft.com/office/drawing/2014/main" id="{712F8C82-2D66-664D-8349-77B099F974E5}"/>
              </a:ext>
            </a:extLst>
          </p:cNvPr>
          <p:cNvSpPr>
            <a:spLocks noGrp="1"/>
          </p:cNvSpPr>
          <p:nvPr>
            <p:ph type="body" sz="quarter" idx="33" hasCustomPrompt="1"/>
          </p:nvPr>
        </p:nvSpPr>
        <p:spPr>
          <a:xfrm>
            <a:off x="5238060" y="1274000"/>
            <a:ext cx="2165747" cy="425053"/>
          </a:xfrm>
          <a:prstGeom prst="rect">
            <a:avLst/>
          </a:prstGeom>
        </p:spPr>
        <p:txBody>
          <a:bodyPr anchor="ctr"/>
          <a:lstStyle/>
          <a:p>
            <a:pPr lvl="0"/>
            <a:r>
              <a:rPr lang="de-DE" dirty="0"/>
              <a:t>Gliederungspunkt 5</a:t>
            </a:r>
          </a:p>
        </p:txBody>
      </p:sp>
      <p:sp>
        <p:nvSpPr>
          <p:cNvPr id="43" name="Textplatzhalter 2">
            <a:extLst>
              <a:ext uri="{FF2B5EF4-FFF2-40B4-BE49-F238E27FC236}">
                <a16:creationId xmlns:a16="http://schemas.microsoft.com/office/drawing/2014/main" id="{E85BF12F-AC67-934B-8239-CDAF9B508B29}"/>
              </a:ext>
            </a:extLst>
          </p:cNvPr>
          <p:cNvSpPr>
            <a:spLocks noGrp="1"/>
          </p:cNvSpPr>
          <p:nvPr>
            <p:ph type="body" sz="quarter" idx="34" hasCustomPrompt="1"/>
          </p:nvPr>
        </p:nvSpPr>
        <p:spPr>
          <a:xfrm>
            <a:off x="5242775" y="2100582"/>
            <a:ext cx="2165747" cy="425053"/>
          </a:xfrm>
          <a:prstGeom prst="rect">
            <a:avLst/>
          </a:prstGeom>
        </p:spPr>
        <p:txBody>
          <a:bodyPr anchor="ctr"/>
          <a:lstStyle/>
          <a:p>
            <a:pPr lvl="0"/>
            <a:r>
              <a:rPr lang="de-DE" dirty="0"/>
              <a:t>Gliederungspunkt 6</a:t>
            </a:r>
          </a:p>
        </p:txBody>
      </p:sp>
      <p:sp>
        <p:nvSpPr>
          <p:cNvPr id="44" name="Textplatzhalter 2">
            <a:extLst>
              <a:ext uri="{FF2B5EF4-FFF2-40B4-BE49-F238E27FC236}">
                <a16:creationId xmlns:a16="http://schemas.microsoft.com/office/drawing/2014/main" id="{CDA6E332-7D14-E14A-AF65-FECFFD7EFF95}"/>
              </a:ext>
            </a:extLst>
          </p:cNvPr>
          <p:cNvSpPr>
            <a:spLocks noGrp="1"/>
          </p:cNvSpPr>
          <p:nvPr>
            <p:ph type="body" sz="quarter" idx="35" hasCustomPrompt="1"/>
          </p:nvPr>
        </p:nvSpPr>
        <p:spPr>
          <a:xfrm>
            <a:off x="5238060" y="2933859"/>
            <a:ext cx="2165747" cy="425053"/>
          </a:xfrm>
          <a:prstGeom prst="rect">
            <a:avLst/>
          </a:prstGeom>
        </p:spPr>
        <p:txBody>
          <a:bodyPr anchor="ctr"/>
          <a:lstStyle/>
          <a:p>
            <a:pPr lvl="0"/>
            <a:r>
              <a:rPr lang="de-DE" dirty="0"/>
              <a:t>Gliederungspunkt 7</a:t>
            </a:r>
          </a:p>
        </p:txBody>
      </p:sp>
      <p:sp>
        <p:nvSpPr>
          <p:cNvPr id="45" name="Textplatzhalter 2">
            <a:extLst>
              <a:ext uri="{FF2B5EF4-FFF2-40B4-BE49-F238E27FC236}">
                <a16:creationId xmlns:a16="http://schemas.microsoft.com/office/drawing/2014/main" id="{6FB1F49E-B9C8-6842-924E-1FA6E9862E47}"/>
              </a:ext>
            </a:extLst>
          </p:cNvPr>
          <p:cNvSpPr>
            <a:spLocks noGrp="1"/>
          </p:cNvSpPr>
          <p:nvPr>
            <p:ph type="body" sz="quarter" idx="36" hasCustomPrompt="1"/>
          </p:nvPr>
        </p:nvSpPr>
        <p:spPr>
          <a:xfrm>
            <a:off x="5240821" y="3750689"/>
            <a:ext cx="2165747" cy="425053"/>
          </a:xfrm>
          <a:prstGeom prst="rect">
            <a:avLst/>
          </a:prstGeom>
        </p:spPr>
        <p:txBody>
          <a:bodyPr anchor="ctr"/>
          <a:lstStyle/>
          <a:p>
            <a:pPr lvl="0"/>
            <a:r>
              <a:rPr lang="de-DE" dirty="0"/>
              <a:t>Gliederungspunkt 8</a:t>
            </a:r>
          </a:p>
        </p:txBody>
      </p:sp>
      <p:sp>
        <p:nvSpPr>
          <p:cNvPr id="2" name="Fußzeilenplatzhalter 1">
            <a:extLst>
              <a:ext uri="{FF2B5EF4-FFF2-40B4-BE49-F238E27FC236}">
                <a16:creationId xmlns:a16="http://schemas.microsoft.com/office/drawing/2014/main" id="{344BE5B7-3DFC-CF45-9531-AF686291ED4A}"/>
              </a:ext>
            </a:extLst>
          </p:cNvPr>
          <p:cNvSpPr>
            <a:spLocks noGrp="1"/>
          </p:cNvSpPr>
          <p:nvPr>
            <p:ph type="ftr" sz="quarter" idx="37"/>
          </p:nvPr>
        </p:nvSpPr>
        <p:spPr>
          <a:xfrm>
            <a:off x="6890147" y="4617241"/>
            <a:ext cx="1894284" cy="273844"/>
          </a:xfrm>
          <a:prstGeom prst="rect">
            <a:avLst/>
          </a:prstGeom>
        </p:spPr>
        <p:txBody>
          <a:bodyPr/>
          <a:lstStyle>
            <a:lvl1pPr>
              <a:defRPr>
                <a:solidFill>
                  <a:schemeClr val="bg1"/>
                </a:solidFill>
              </a:defRPr>
            </a:lvl1pPr>
          </a:lstStyle>
          <a:p>
            <a:r>
              <a:rPr lang="de-DE"/>
              <a:t>Titel der Präsentation</a:t>
            </a:r>
            <a:endParaRPr lang="de-DE" dirty="0"/>
          </a:p>
        </p:txBody>
      </p:sp>
      <p:sp>
        <p:nvSpPr>
          <p:cNvPr id="4" name="Foliennummernplatzhalter 3">
            <a:extLst>
              <a:ext uri="{FF2B5EF4-FFF2-40B4-BE49-F238E27FC236}">
                <a16:creationId xmlns:a16="http://schemas.microsoft.com/office/drawing/2014/main" id="{50EDAA72-2826-3244-8A98-096822762325}"/>
              </a:ext>
            </a:extLst>
          </p:cNvPr>
          <p:cNvSpPr>
            <a:spLocks noGrp="1"/>
          </p:cNvSpPr>
          <p:nvPr>
            <p:ph type="sldNum" sz="quarter" idx="38"/>
          </p:nvPr>
        </p:nvSpPr>
        <p:spPr/>
        <p:txBody>
          <a:bodyPr/>
          <a:lstStyle>
            <a:lvl1pPr>
              <a:defRPr>
                <a:solidFill>
                  <a:schemeClr val="bg1"/>
                </a:solidFill>
              </a:defRPr>
            </a:lvl1pPr>
          </a:lstStyle>
          <a:p>
            <a:fld id="{464D89FC-A76A-4A4A-A66A-19B3FB217C6F}" type="slidenum">
              <a:rPr lang="de-DE" smtClean="0"/>
              <a:pPr/>
              <a:t>‹Nr.›</a:t>
            </a:fld>
            <a:r>
              <a:rPr lang="de-DE"/>
              <a:t> /</a:t>
            </a:r>
            <a:endParaRPr lang="de-DE" dirty="0"/>
          </a:p>
        </p:txBody>
      </p:sp>
      <p:sp>
        <p:nvSpPr>
          <p:cNvPr id="8" name="Textplatzhalter 7">
            <a:extLst>
              <a:ext uri="{FF2B5EF4-FFF2-40B4-BE49-F238E27FC236}">
                <a16:creationId xmlns:a16="http://schemas.microsoft.com/office/drawing/2014/main" id="{F0F39786-A870-F982-9714-582DBE6320EC}"/>
              </a:ext>
            </a:extLst>
          </p:cNvPr>
          <p:cNvSpPr>
            <a:spLocks noGrp="1"/>
          </p:cNvSpPr>
          <p:nvPr>
            <p:ph type="body" sz="quarter" idx="39"/>
          </p:nvPr>
        </p:nvSpPr>
        <p:spPr>
          <a:xfrm>
            <a:off x="522000" y="4878000"/>
            <a:ext cx="54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0" name="Textplatzhalter 7">
            <a:extLst>
              <a:ext uri="{FF2B5EF4-FFF2-40B4-BE49-F238E27FC236}">
                <a16:creationId xmlns:a16="http://schemas.microsoft.com/office/drawing/2014/main" id="{68C98BE3-C217-7FE5-82B9-14C9BBF838BC}"/>
              </a:ext>
            </a:extLst>
          </p:cNvPr>
          <p:cNvSpPr>
            <a:spLocks noGrp="1"/>
          </p:cNvSpPr>
          <p:nvPr>
            <p:ph type="body" sz="quarter" idx="40"/>
          </p:nvPr>
        </p:nvSpPr>
        <p:spPr>
          <a:xfrm>
            <a:off x="522000" y="4982972"/>
            <a:ext cx="54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A3FA8732-244B-F81B-48E9-457ABA729E32}"/>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A39DCA51-7B4D-2F03-3577-716730E9CA46}"/>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1186482926"/>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34" userDrawn="1">
          <p15:clr>
            <a:srgbClr val="FBAE40"/>
          </p15:clr>
        </p15:guide>
        <p15:guide id="3" pos="209" userDrawn="1">
          <p15:clr>
            <a:srgbClr val="FBAE40"/>
          </p15:clr>
        </p15:guide>
        <p15:guide id="4" orient="horz" pos="3083" userDrawn="1">
          <p15:clr>
            <a:srgbClr val="FBAE40"/>
          </p15:clr>
        </p15:guide>
        <p15:guide id="5" orient="horz" pos="804" userDrawn="1">
          <p15:clr>
            <a:srgbClr val="FBAE40"/>
          </p15:clr>
        </p15:guide>
        <p15:guide id="6" orient="horz" pos="2641" userDrawn="1">
          <p15:clr>
            <a:srgbClr val="FBAE40"/>
          </p15:clr>
        </p15:guide>
        <p15:guide id="7" pos="544" userDrawn="1">
          <p15:clr>
            <a:srgbClr val="FBAE40"/>
          </p15:clr>
        </p15:guide>
        <p15:guide id="8" pos="51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folie auf grün">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9AB0CD3-9546-1649-B5E3-E10FA2D9F3D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biLevel thresh="25000"/>
          </a:blip>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629842" y="822260"/>
            <a:ext cx="7885509" cy="433956"/>
          </a:xfrm>
          <a:prstGeom prst="rect">
            <a:avLst/>
          </a:prstGeom>
        </p:spPr>
        <p:txBody>
          <a:bodyPr anchor="t">
            <a:normAutofit/>
          </a:bodyPr>
          <a:lstStyle>
            <a:lvl1pPr algn="l">
              <a:defRPr sz="3000" b="1">
                <a:solidFill>
                  <a:schemeClr val="bg1"/>
                </a:solidFill>
                <a:latin typeface="Ginóra Sans" pitchFamily="2" charset="0"/>
                <a:cs typeface="Futura Medium" panose="020B0602020204020303" pitchFamily="34" charset="-79"/>
              </a:defRPr>
            </a:lvl1pPr>
          </a:lstStyle>
          <a:p>
            <a:r>
              <a:rPr lang="de-DE" dirty="0"/>
              <a:t>Überschrift</a:t>
            </a:r>
          </a:p>
        </p:txBody>
      </p:sp>
      <p:sp>
        <p:nvSpPr>
          <p:cNvPr id="13" name="Fußzeilenplatzhalter 4">
            <a:extLst>
              <a:ext uri="{FF2B5EF4-FFF2-40B4-BE49-F238E27FC236}">
                <a16:creationId xmlns:a16="http://schemas.microsoft.com/office/drawing/2014/main" id="{D6D92AC5-9625-9C42-A5AF-FC2E6F0386AC}"/>
              </a:ext>
            </a:extLst>
          </p:cNvPr>
          <p:cNvSpPr txBox="1">
            <a:spLocks/>
          </p:cNvSpPr>
          <p:nvPr userDrawn="1"/>
        </p:nvSpPr>
        <p:spPr>
          <a:xfrm>
            <a:off x="364333" y="4630341"/>
            <a:ext cx="1767309" cy="273844"/>
          </a:xfrm>
          <a:prstGeom prst="rect">
            <a:avLst/>
          </a:prstGeom>
        </p:spPr>
        <p:txBody>
          <a:bodyPr vert="horz" lIns="68580" tIns="34290" rIns="68580" bIns="34290" rtlCol="0" anchor="ctr"/>
          <a:lstStyle>
            <a:defPPr>
              <a:defRPr lang="de-DE"/>
            </a:defPPr>
            <a:lvl1pPr marL="0" algn="l" defTabSz="914400" rtl="0" eaLnBrk="1" latinLnBrk="0" hangingPunct="1">
              <a:defRPr sz="1000" kern="1200">
                <a:solidFill>
                  <a:schemeClr val="tx1">
                    <a:tint val="75000"/>
                  </a:schemeClr>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b="0" i="0" dirty="0">
                <a:solidFill>
                  <a:schemeClr val="bg1"/>
                </a:solidFill>
                <a:latin typeface="Futura PT Cond Book" panose="020B0406020204020203" pitchFamily="34" charset="77"/>
              </a:rPr>
              <a:t>© Presse-Versorgung 2020</a:t>
            </a:r>
          </a:p>
        </p:txBody>
      </p:sp>
      <p:sp>
        <p:nvSpPr>
          <p:cNvPr id="18" name="Textplatzhalter 2">
            <a:extLst>
              <a:ext uri="{FF2B5EF4-FFF2-40B4-BE49-F238E27FC236}">
                <a16:creationId xmlns:a16="http://schemas.microsoft.com/office/drawing/2014/main" id="{F5D33931-CAFF-4440-B515-AEBD2C8AF573}"/>
              </a:ext>
            </a:extLst>
          </p:cNvPr>
          <p:cNvSpPr>
            <a:spLocks noGrp="1"/>
          </p:cNvSpPr>
          <p:nvPr>
            <p:ph type="body" sz="quarter" idx="53" hasCustomPrompt="1"/>
          </p:nvPr>
        </p:nvSpPr>
        <p:spPr>
          <a:xfrm>
            <a:off x="628650" y="1326888"/>
            <a:ext cx="7885510" cy="345562"/>
          </a:xfrm>
          <a:prstGeom prst="rect">
            <a:avLst/>
          </a:prstGeom>
        </p:spPr>
        <p:txBody>
          <a:bodyPr anchor="ctr">
            <a:noAutofit/>
          </a:bodyPr>
          <a:lstStyle>
            <a:lvl1pPr algn="l">
              <a:defRPr sz="1800">
                <a:solidFill>
                  <a:schemeClr val="bg1"/>
                </a:solidFill>
                <a:latin typeface="Futura PT Book" panose="020B0502020204020303" pitchFamily="34" charset="77"/>
              </a:defRPr>
            </a:lvl1pPr>
          </a:lstStyle>
          <a:p>
            <a:pPr lvl="0"/>
            <a:r>
              <a:rPr lang="de-DE" dirty="0"/>
              <a:t>Untertitel</a:t>
            </a:r>
          </a:p>
        </p:txBody>
      </p:sp>
      <p:sp>
        <p:nvSpPr>
          <p:cNvPr id="2" name="Fußzeilenplatzhalter 1">
            <a:extLst>
              <a:ext uri="{FF2B5EF4-FFF2-40B4-BE49-F238E27FC236}">
                <a16:creationId xmlns:a16="http://schemas.microsoft.com/office/drawing/2014/main" id="{B31B130E-047C-FB46-836A-46316A7C6F6F}"/>
              </a:ext>
            </a:extLst>
          </p:cNvPr>
          <p:cNvSpPr>
            <a:spLocks noGrp="1"/>
          </p:cNvSpPr>
          <p:nvPr>
            <p:ph type="ftr" sz="quarter" idx="54"/>
          </p:nvPr>
        </p:nvSpPr>
        <p:spPr>
          <a:xfrm>
            <a:off x="6890147" y="4617241"/>
            <a:ext cx="1894284" cy="273844"/>
          </a:xfrm>
          <a:prstGeom prst="rect">
            <a:avLst/>
          </a:prstGeom>
        </p:spPr>
        <p:txBody>
          <a:bodyPr/>
          <a:lstStyle>
            <a:lvl1pPr>
              <a:defRPr>
                <a:solidFill>
                  <a:schemeClr val="bg1"/>
                </a:solidFill>
              </a:defRPr>
            </a:lvl1pPr>
          </a:lstStyle>
          <a:p>
            <a:r>
              <a:rPr lang="de-DE"/>
              <a:t>Titel der Präsentation</a:t>
            </a:r>
            <a:endParaRPr lang="de-DE" dirty="0"/>
          </a:p>
        </p:txBody>
      </p:sp>
      <p:sp>
        <p:nvSpPr>
          <p:cNvPr id="3" name="Foliennummernplatzhalter 2">
            <a:extLst>
              <a:ext uri="{FF2B5EF4-FFF2-40B4-BE49-F238E27FC236}">
                <a16:creationId xmlns:a16="http://schemas.microsoft.com/office/drawing/2014/main" id="{68763EBC-C4F9-384A-9CD1-9F046BCB3BAB}"/>
              </a:ext>
            </a:extLst>
          </p:cNvPr>
          <p:cNvSpPr>
            <a:spLocks noGrp="1"/>
          </p:cNvSpPr>
          <p:nvPr>
            <p:ph type="sldNum" sz="quarter" idx="55"/>
          </p:nvPr>
        </p:nvSpPr>
        <p:spPr/>
        <p:txBody>
          <a:bodyPr/>
          <a:lstStyle>
            <a:lvl1pPr>
              <a:defRPr>
                <a:solidFill>
                  <a:schemeClr val="bg1"/>
                </a:solidFill>
              </a:defRPr>
            </a:lvl1pPr>
          </a:lstStyle>
          <a:p>
            <a:fld id="{464D89FC-A76A-4A4A-A66A-19B3FB217C6F}" type="slidenum">
              <a:rPr lang="de-DE" smtClean="0"/>
              <a:pPr/>
              <a:t>‹Nr.›</a:t>
            </a:fld>
            <a:r>
              <a:rPr lang="de-DE"/>
              <a:t> /</a:t>
            </a:r>
            <a:endParaRPr lang="de-DE" dirty="0"/>
          </a:p>
        </p:txBody>
      </p:sp>
      <p:sp>
        <p:nvSpPr>
          <p:cNvPr id="8" name="Inhaltsplatzhalter 7">
            <a:extLst>
              <a:ext uri="{FF2B5EF4-FFF2-40B4-BE49-F238E27FC236}">
                <a16:creationId xmlns:a16="http://schemas.microsoft.com/office/drawing/2014/main" id="{3B541468-5847-534D-938C-B277C5833DE3}"/>
              </a:ext>
            </a:extLst>
          </p:cNvPr>
          <p:cNvSpPr>
            <a:spLocks noGrp="1"/>
          </p:cNvSpPr>
          <p:nvPr>
            <p:ph sz="quarter" idx="56"/>
          </p:nvPr>
        </p:nvSpPr>
        <p:spPr>
          <a:xfrm>
            <a:off x="630238" y="1735138"/>
            <a:ext cx="7883525" cy="26463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b="1">
                <a:solidFill>
                  <a:schemeClr val="bg1"/>
                </a:solidFill>
              </a:defRPr>
            </a:lvl4pPr>
            <a:lvl5pPr marL="0">
              <a:spcBef>
                <a:spcPts val="750"/>
              </a:spcBef>
              <a:defRPr sz="1500" b="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7">
            <a:extLst>
              <a:ext uri="{FF2B5EF4-FFF2-40B4-BE49-F238E27FC236}">
                <a16:creationId xmlns:a16="http://schemas.microsoft.com/office/drawing/2014/main" id="{A221D6DD-A2A4-1EF0-9DE2-29A4FD334438}"/>
              </a:ext>
            </a:extLst>
          </p:cNvPr>
          <p:cNvSpPr>
            <a:spLocks noGrp="1"/>
          </p:cNvSpPr>
          <p:nvPr>
            <p:ph type="body" sz="quarter" idx="39"/>
          </p:nvPr>
        </p:nvSpPr>
        <p:spPr>
          <a:xfrm>
            <a:off x="522000" y="4878000"/>
            <a:ext cx="7200000" cy="72000"/>
          </a:xfrm>
        </p:spPr>
        <p:txBody>
          <a:bodyPr lIns="0" rIns="36000" anchor="ctr" anchorCtr="0">
            <a:noAutofit/>
          </a:bodyPr>
          <a:lstStyle>
            <a:lvl1pPr>
              <a:defRPr sz="800">
                <a:solidFill>
                  <a:schemeClr val="bg1"/>
                </a:solidFill>
              </a:defRPr>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F1F39160-6D70-584C-4477-6BDCE9C63E1B}"/>
              </a:ext>
            </a:extLst>
          </p:cNvPr>
          <p:cNvSpPr>
            <a:spLocks noGrp="1"/>
          </p:cNvSpPr>
          <p:nvPr>
            <p:ph type="body" sz="quarter" idx="40"/>
          </p:nvPr>
        </p:nvSpPr>
        <p:spPr>
          <a:xfrm>
            <a:off x="522000" y="4982972"/>
            <a:ext cx="7200000" cy="72000"/>
          </a:xfrm>
        </p:spPr>
        <p:txBody>
          <a:bodyPr lIns="0" rIns="36000" anchor="ctr" anchorCtr="0">
            <a:noAutofit/>
          </a:bodyPr>
          <a:lstStyle>
            <a:lvl1pPr>
              <a:defRPr sz="800">
                <a:solidFill>
                  <a:schemeClr val="bg1"/>
                </a:solidFill>
              </a:defRPr>
            </a:lvl1pPr>
            <a:lvl2pPr>
              <a:defRPr sz="800"/>
            </a:lvl2pPr>
            <a:lvl3pPr>
              <a:defRPr sz="800"/>
            </a:lvl3pPr>
            <a:lvl4pPr>
              <a:defRPr sz="800"/>
            </a:lvl4pPr>
            <a:lvl5pPr>
              <a:defRPr sz="800"/>
            </a:lvl5pPr>
          </a:lstStyle>
          <a:p>
            <a:pPr lvl="0"/>
            <a:r>
              <a:rPr lang="de-DE" dirty="0"/>
              <a:t>Mastertextformat bearbeiten</a:t>
            </a:r>
          </a:p>
        </p:txBody>
      </p:sp>
      <p:sp>
        <p:nvSpPr>
          <p:cNvPr id="14" name="Textplatzhalter 12">
            <a:extLst>
              <a:ext uri="{FF2B5EF4-FFF2-40B4-BE49-F238E27FC236}">
                <a16:creationId xmlns:a16="http://schemas.microsoft.com/office/drawing/2014/main" id="{298F61C4-3070-804D-DC3E-1528FD15B839}"/>
              </a:ext>
            </a:extLst>
          </p:cNvPr>
          <p:cNvSpPr>
            <a:spLocks noGrp="1"/>
          </p:cNvSpPr>
          <p:nvPr>
            <p:ph type="body" sz="quarter" idx="57"/>
          </p:nvPr>
        </p:nvSpPr>
        <p:spPr>
          <a:xfrm>
            <a:off x="396000" y="4878000"/>
            <a:ext cx="108000" cy="72000"/>
          </a:xfrm>
        </p:spPr>
        <p:txBody>
          <a:bodyPr lIns="36000" tIns="36000" rIns="0" bIns="36000" anchor="t" anchorCtr="0">
            <a:noAutofit/>
          </a:bodyPr>
          <a:lstStyle>
            <a:lvl1pPr algn="r">
              <a:defRPr sz="800" baseline="40000">
                <a:solidFill>
                  <a:schemeClr val="bg1"/>
                </a:solidFill>
              </a:defRPr>
            </a:lvl1pPr>
            <a:lvl2pPr marL="0" indent="0">
              <a:buNone/>
              <a:defRPr sz="800"/>
            </a:lvl2pPr>
            <a:lvl3pPr>
              <a:defRPr sz="800"/>
            </a:lvl3pPr>
            <a:lvl4pPr>
              <a:defRPr sz="800"/>
            </a:lvl4pPr>
            <a:lvl5pPr>
              <a:defRPr sz="800"/>
            </a:lvl5pPr>
          </a:lstStyle>
          <a:p>
            <a:pPr lvl="0"/>
            <a:r>
              <a:rPr lang="de-DE" dirty="0"/>
              <a:t>M</a:t>
            </a:r>
          </a:p>
        </p:txBody>
      </p:sp>
      <p:sp>
        <p:nvSpPr>
          <p:cNvPr id="15" name="Textplatzhalter 12">
            <a:extLst>
              <a:ext uri="{FF2B5EF4-FFF2-40B4-BE49-F238E27FC236}">
                <a16:creationId xmlns:a16="http://schemas.microsoft.com/office/drawing/2014/main" id="{95A5DEAA-CAD3-4ADB-743E-F106FE0E41A9}"/>
              </a:ext>
            </a:extLst>
          </p:cNvPr>
          <p:cNvSpPr>
            <a:spLocks noGrp="1"/>
          </p:cNvSpPr>
          <p:nvPr>
            <p:ph type="body" sz="quarter" idx="58"/>
          </p:nvPr>
        </p:nvSpPr>
        <p:spPr>
          <a:xfrm>
            <a:off x="396000" y="4982972"/>
            <a:ext cx="108000" cy="72000"/>
          </a:xfrm>
        </p:spPr>
        <p:txBody>
          <a:bodyPr lIns="36000" tIns="36000" rIns="0" bIns="36000" anchor="t" anchorCtr="0">
            <a:noAutofit/>
          </a:bodyPr>
          <a:lstStyle>
            <a:lvl1pPr algn="r">
              <a:defRPr sz="800" baseline="40000">
                <a:solidFill>
                  <a:schemeClr val="bg1"/>
                </a:solidFill>
              </a:defRPr>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493409151"/>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586"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orlage Mythen">
    <p:bg>
      <p:bgPr>
        <a:solidFill>
          <a:srgbClr val="13809D"/>
        </a:solidFill>
        <a:effectLst/>
      </p:bgPr>
    </p:bg>
    <p:spTree>
      <p:nvGrpSpPr>
        <p:cNvPr id="1" name=""/>
        <p:cNvGrpSpPr/>
        <p:nvPr/>
      </p:nvGrpSpPr>
      <p:grpSpPr>
        <a:xfrm>
          <a:off x="0" y="0"/>
          <a:ext cx="0" cy="0"/>
          <a:chOff x="0" y="0"/>
          <a:chExt cx="0" cy="0"/>
        </a:xfrm>
      </p:grpSpPr>
      <p:sp>
        <p:nvSpPr>
          <p:cNvPr id="5" name="Rechteck 4"/>
          <p:cNvSpPr/>
          <p:nvPr userDrawn="1"/>
        </p:nvSpPr>
        <p:spPr>
          <a:xfrm rot="8411201">
            <a:off x="-1558625" y="-466753"/>
            <a:ext cx="5760000" cy="5760000"/>
          </a:xfrm>
          <a:prstGeom prst="rect">
            <a:avLst/>
          </a:prstGeom>
          <a:solidFill>
            <a:srgbClr val="0F66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0"/>
          </a:p>
        </p:txBody>
      </p:sp>
      <p:sp>
        <p:nvSpPr>
          <p:cNvPr id="6" name="Rechteck 5"/>
          <p:cNvSpPr/>
          <p:nvPr userDrawn="1"/>
        </p:nvSpPr>
        <p:spPr>
          <a:xfrm rot="8100000">
            <a:off x="8055868" y="-660265"/>
            <a:ext cx="2725934" cy="2852438"/>
          </a:xfrm>
          <a:prstGeom prst="rect">
            <a:avLst/>
          </a:prstGeom>
          <a:solidFill>
            <a:srgbClr val="0F66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0" dirty="0"/>
          </a:p>
        </p:txBody>
      </p:sp>
      <p:pic>
        <p:nvPicPr>
          <p:cNvPr id="18" name="Grafik 17">
            <a:extLst>
              <a:ext uri="{FF2B5EF4-FFF2-40B4-BE49-F238E27FC236}">
                <a16:creationId xmlns:a16="http://schemas.microsoft.com/office/drawing/2014/main" id="{EBA257F4-3490-3E4D-88EE-AB9CCE564924}"/>
              </a:ext>
            </a:extLst>
          </p:cNvPr>
          <p:cNvPicPr>
            <a:picLocks noChangeAspect="1"/>
          </p:cNvPicPr>
          <p:nvPr userDrawn="1"/>
        </p:nvPicPr>
        <p:blipFill>
          <a:blip r:embed="rId2">
            <a:biLevel thresh="25000"/>
          </a:blip>
          <a:stretch>
            <a:fillRect/>
          </a:stretch>
        </p:blipFill>
        <p:spPr>
          <a:xfrm>
            <a:off x="7937785" y="343338"/>
            <a:ext cx="1015292" cy="654204"/>
          </a:xfrm>
          <a:prstGeom prst="rect">
            <a:avLst/>
          </a:prstGeom>
        </p:spPr>
      </p:pic>
      <p:sp>
        <p:nvSpPr>
          <p:cNvPr id="8" name="Inhaltsplatzhalter 7">
            <a:extLst>
              <a:ext uri="{FF2B5EF4-FFF2-40B4-BE49-F238E27FC236}">
                <a16:creationId xmlns:a16="http://schemas.microsoft.com/office/drawing/2014/main" id="{3B541468-5847-534D-938C-B277C5833DE3}"/>
              </a:ext>
            </a:extLst>
          </p:cNvPr>
          <p:cNvSpPr>
            <a:spLocks noGrp="1"/>
          </p:cNvSpPr>
          <p:nvPr>
            <p:ph sz="quarter" idx="56"/>
          </p:nvPr>
        </p:nvSpPr>
        <p:spPr>
          <a:xfrm>
            <a:off x="700064" y="1735138"/>
            <a:ext cx="7883525" cy="26463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b="1">
                <a:solidFill>
                  <a:schemeClr val="tx1"/>
                </a:solidFill>
              </a:defRPr>
            </a:lvl4pPr>
            <a:lvl5pPr marL="0">
              <a:spcBef>
                <a:spcPts val="750"/>
              </a:spcBef>
              <a:defRPr sz="1500" b="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
            <a:extLst>
              <a:ext uri="{FF2B5EF4-FFF2-40B4-BE49-F238E27FC236}">
                <a16:creationId xmlns:a16="http://schemas.microsoft.com/office/drawing/2014/main" id="{AD165402-0CD8-F748-A6BC-3922D26D98CA}"/>
              </a:ext>
            </a:extLst>
          </p:cNvPr>
          <p:cNvSpPr txBox="1">
            <a:spLocks/>
          </p:cNvSpPr>
          <p:nvPr userDrawn="1"/>
        </p:nvSpPr>
        <p:spPr>
          <a:xfrm>
            <a:off x="629842" y="822260"/>
            <a:ext cx="7885509" cy="433956"/>
          </a:xfrm>
          <a:prstGeom prst="rect">
            <a:avLst/>
          </a:prstGeom>
        </p:spPr>
        <p:txBody>
          <a:bodyPr vert="horz" lIns="91440" tIns="45720" rIns="91440" bIns="45720" rtlCol="0" anchor="t">
            <a:normAutofit fontScale="92500" lnSpcReduction="10000"/>
          </a:bodyPr>
          <a:lstStyle>
            <a:lvl1pPr algn="l" defTabSz="685800" rtl="0" eaLnBrk="1" latinLnBrk="0" hangingPunct="1">
              <a:lnSpc>
                <a:spcPct val="90000"/>
              </a:lnSpc>
              <a:spcBef>
                <a:spcPct val="0"/>
              </a:spcBef>
              <a:buNone/>
              <a:defRPr sz="3000" b="1" kern="1200">
                <a:solidFill>
                  <a:schemeClr val="tx2"/>
                </a:solidFill>
                <a:latin typeface="Ginóra Sans" pitchFamily="2" charset="0"/>
                <a:ea typeface="+mj-ea"/>
                <a:cs typeface="Futura Medium" panose="020B0602020204020303" pitchFamily="34" charset="-79"/>
              </a:defRPr>
            </a:lvl1pPr>
          </a:lstStyle>
          <a:p>
            <a:r>
              <a:rPr lang="de-DE" dirty="0" smtClean="0">
                <a:solidFill>
                  <a:schemeClr val="tx1"/>
                </a:solidFill>
              </a:rPr>
              <a:t>Überschrift</a:t>
            </a:r>
            <a:endParaRPr lang="de-DE" dirty="0">
              <a:solidFill>
                <a:schemeClr val="tx1"/>
              </a:solidFill>
            </a:endParaRPr>
          </a:p>
        </p:txBody>
      </p:sp>
      <p:sp>
        <p:nvSpPr>
          <p:cNvPr id="10" name="Textplatzhalter 2">
            <a:extLst>
              <a:ext uri="{FF2B5EF4-FFF2-40B4-BE49-F238E27FC236}">
                <a16:creationId xmlns:a16="http://schemas.microsoft.com/office/drawing/2014/main" id="{F5D33931-CAFF-4440-B515-AEBD2C8AF573}"/>
              </a:ext>
            </a:extLst>
          </p:cNvPr>
          <p:cNvSpPr>
            <a:spLocks noGrp="1"/>
          </p:cNvSpPr>
          <p:nvPr>
            <p:ph type="body" sz="quarter" idx="53" hasCustomPrompt="1"/>
          </p:nvPr>
        </p:nvSpPr>
        <p:spPr>
          <a:xfrm>
            <a:off x="628650" y="1326888"/>
            <a:ext cx="7885510" cy="345562"/>
          </a:xfrm>
          <a:prstGeom prst="rect">
            <a:avLst/>
          </a:prstGeom>
        </p:spPr>
        <p:txBody>
          <a:bodyPr anchor="ctr">
            <a:noAutofit/>
          </a:bodyPr>
          <a:lstStyle>
            <a:lvl1pPr algn="l">
              <a:defRPr sz="1800">
                <a:solidFill>
                  <a:schemeClr val="tx1"/>
                </a:solidFill>
                <a:latin typeface="Futura PT Book" panose="020B0502020204020303" pitchFamily="34" charset="77"/>
              </a:defRPr>
            </a:lvl1pPr>
          </a:lstStyle>
          <a:p>
            <a:pPr lvl="0"/>
            <a:r>
              <a:rPr lang="de-DE" dirty="0"/>
              <a:t>Untertitel</a:t>
            </a:r>
          </a:p>
        </p:txBody>
      </p:sp>
      <p:sp>
        <p:nvSpPr>
          <p:cNvPr id="11" name="Fußzeilenplatzhalter 1">
            <a:extLst>
              <a:ext uri="{FF2B5EF4-FFF2-40B4-BE49-F238E27FC236}">
                <a16:creationId xmlns:a16="http://schemas.microsoft.com/office/drawing/2014/main" id="{D0A465B9-5CC1-9546-A600-63317C87292C}"/>
              </a:ext>
            </a:extLst>
          </p:cNvPr>
          <p:cNvSpPr>
            <a:spLocks noGrp="1"/>
          </p:cNvSpPr>
          <p:nvPr>
            <p:ph type="ftr" sz="quarter" idx="54"/>
          </p:nvPr>
        </p:nvSpPr>
        <p:spPr>
          <a:xfrm>
            <a:off x="6890147" y="4617241"/>
            <a:ext cx="1894284" cy="273844"/>
          </a:xfrm>
          <a:prstGeom prst="rect">
            <a:avLst/>
          </a:prstGeom>
        </p:spPr>
        <p:txBody>
          <a:bodyPr/>
          <a:lstStyle>
            <a:lvl1pPr>
              <a:defRPr>
                <a:solidFill>
                  <a:schemeClr val="tx1"/>
                </a:solidFill>
              </a:defRPr>
            </a:lvl1pPr>
          </a:lstStyle>
          <a:p>
            <a:r>
              <a:rPr lang="de-DE" dirty="0" smtClean="0"/>
              <a:t>Titel der Präsentation</a:t>
            </a:r>
            <a:endParaRPr lang="de-DE" dirty="0"/>
          </a:p>
        </p:txBody>
      </p:sp>
      <p:sp>
        <p:nvSpPr>
          <p:cNvPr id="12" name="Fußzeilenplatzhalter 4">
            <a:extLst>
              <a:ext uri="{FF2B5EF4-FFF2-40B4-BE49-F238E27FC236}">
                <a16:creationId xmlns:a16="http://schemas.microsoft.com/office/drawing/2014/main" id="{D6D92AC5-9625-9C42-A5AF-FC2E6F0386AC}"/>
              </a:ext>
            </a:extLst>
          </p:cNvPr>
          <p:cNvSpPr txBox="1">
            <a:spLocks/>
          </p:cNvSpPr>
          <p:nvPr userDrawn="1"/>
        </p:nvSpPr>
        <p:spPr>
          <a:xfrm>
            <a:off x="364333" y="4630341"/>
            <a:ext cx="1767309" cy="273844"/>
          </a:xfrm>
          <a:prstGeom prst="rect">
            <a:avLst/>
          </a:prstGeom>
        </p:spPr>
        <p:txBody>
          <a:bodyPr vert="horz" lIns="68580" tIns="34290" rIns="68580" bIns="34290" rtlCol="0" anchor="ctr"/>
          <a:lstStyle>
            <a:defPPr>
              <a:defRPr lang="de-DE"/>
            </a:defPPr>
            <a:lvl1pPr marL="0" algn="l" defTabSz="914400" rtl="0" eaLnBrk="1" latinLnBrk="0" hangingPunct="1">
              <a:defRPr sz="1000" kern="1200">
                <a:solidFill>
                  <a:schemeClr val="tx1">
                    <a:tint val="75000"/>
                  </a:schemeClr>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b="0" i="0" dirty="0">
                <a:solidFill>
                  <a:schemeClr val="tx1"/>
                </a:solidFill>
                <a:latin typeface="Futura PT Book" panose="020B0502020204020303" pitchFamily="34" charset="0"/>
              </a:rPr>
              <a:t>© Presse-Versorgung </a:t>
            </a:r>
            <a:r>
              <a:rPr lang="de-DE" sz="900" b="0" i="0" dirty="0" smtClean="0">
                <a:solidFill>
                  <a:schemeClr val="tx1"/>
                </a:solidFill>
                <a:latin typeface="Futura PT Book" panose="020B0502020204020303" pitchFamily="34" charset="0"/>
              </a:rPr>
              <a:t>2026</a:t>
            </a:r>
            <a:endParaRPr lang="de-DE" sz="900" b="0" i="0" dirty="0">
              <a:solidFill>
                <a:schemeClr val="tx1"/>
              </a:solidFill>
              <a:latin typeface="Futura PT Book" panose="020B0502020204020303" pitchFamily="34" charset="0"/>
            </a:endParaRPr>
          </a:p>
        </p:txBody>
      </p:sp>
    </p:spTree>
    <p:extLst>
      <p:ext uri="{BB962C8B-B14F-4D97-AF65-F5344CB8AC3E}">
        <p14:creationId xmlns:p14="http://schemas.microsoft.com/office/powerpoint/2010/main" val="38105913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orlage 2 Mythen">
    <p:bg>
      <p:bgPr>
        <a:solidFill>
          <a:srgbClr val="13809D"/>
        </a:solidFill>
        <a:effectLst/>
      </p:bgPr>
    </p:bg>
    <p:spTree>
      <p:nvGrpSpPr>
        <p:cNvPr id="1" name=""/>
        <p:cNvGrpSpPr/>
        <p:nvPr/>
      </p:nvGrpSpPr>
      <p:grpSpPr>
        <a:xfrm>
          <a:off x="0" y="0"/>
          <a:ext cx="0" cy="0"/>
          <a:chOff x="0" y="0"/>
          <a:chExt cx="0" cy="0"/>
        </a:xfrm>
      </p:grpSpPr>
      <p:sp>
        <p:nvSpPr>
          <p:cNvPr id="5" name="Rechteck 4"/>
          <p:cNvSpPr/>
          <p:nvPr userDrawn="1"/>
        </p:nvSpPr>
        <p:spPr>
          <a:xfrm rot="8100000">
            <a:off x="-670706" y="296871"/>
            <a:ext cx="1080000" cy="1080000"/>
          </a:xfrm>
          <a:prstGeom prst="rect">
            <a:avLst/>
          </a:prstGeom>
          <a:solidFill>
            <a:srgbClr val="0F66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0"/>
          </a:p>
        </p:txBody>
      </p:sp>
      <p:sp>
        <p:nvSpPr>
          <p:cNvPr id="6" name="Rechteck 5"/>
          <p:cNvSpPr/>
          <p:nvPr userDrawn="1"/>
        </p:nvSpPr>
        <p:spPr>
          <a:xfrm rot="8100000">
            <a:off x="8055868" y="-660265"/>
            <a:ext cx="2725934" cy="2852438"/>
          </a:xfrm>
          <a:prstGeom prst="rect">
            <a:avLst/>
          </a:prstGeom>
          <a:solidFill>
            <a:srgbClr val="0F66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0" dirty="0"/>
          </a:p>
        </p:txBody>
      </p:sp>
      <p:pic>
        <p:nvPicPr>
          <p:cNvPr id="18" name="Grafik 17">
            <a:extLst>
              <a:ext uri="{FF2B5EF4-FFF2-40B4-BE49-F238E27FC236}">
                <a16:creationId xmlns:a16="http://schemas.microsoft.com/office/drawing/2014/main" id="{EBA257F4-3490-3E4D-88EE-AB9CCE564924}"/>
              </a:ext>
            </a:extLst>
          </p:cNvPr>
          <p:cNvPicPr>
            <a:picLocks noChangeAspect="1"/>
          </p:cNvPicPr>
          <p:nvPr userDrawn="1"/>
        </p:nvPicPr>
        <p:blipFill>
          <a:blip r:embed="rId2">
            <a:biLevel thresh="25000"/>
          </a:blip>
          <a:stretch>
            <a:fillRect/>
          </a:stretch>
        </p:blipFill>
        <p:spPr>
          <a:xfrm>
            <a:off x="7937785" y="343338"/>
            <a:ext cx="1015292" cy="654204"/>
          </a:xfrm>
          <a:prstGeom prst="rect">
            <a:avLst/>
          </a:prstGeom>
        </p:spPr>
      </p:pic>
      <p:sp>
        <p:nvSpPr>
          <p:cNvPr id="8" name="Inhaltsplatzhalter 7">
            <a:extLst>
              <a:ext uri="{FF2B5EF4-FFF2-40B4-BE49-F238E27FC236}">
                <a16:creationId xmlns:a16="http://schemas.microsoft.com/office/drawing/2014/main" id="{3B541468-5847-534D-938C-B277C5833DE3}"/>
              </a:ext>
            </a:extLst>
          </p:cNvPr>
          <p:cNvSpPr>
            <a:spLocks noGrp="1"/>
          </p:cNvSpPr>
          <p:nvPr>
            <p:ph sz="quarter" idx="56"/>
          </p:nvPr>
        </p:nvSpPr>
        <p:spPr>
          <a:xfrm>
            <a:off x="700064" y="1735138"/>
            <a:ext cx="7883525" cy="26463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b="1">
                <a:solidFill>
                  <a:schemeClr val="tx1"/>
                </a:solidFill>
              </a:defRPr>
            </a:lvl4pPr>
            <a:lvl5pPr marL="0">
              <a:spcBef>
                <a:spcPts val="750"/>
              </a:spcBef>
              <a:defRPr sz="1500" b="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
            <a:extLst>
              <a:ext uri="{FF2B5EF4-FFF2-40B4-BE49-F238E27FC236}">
                <a16:creationId xmlns:a16="http://schemas.microsoft.com/office/drawing/2014/main" id="{AD165402-0CD8-F748-A6BC-3922D26D98CA}"/>
              </a:ext>
            </a:extLst>
          </p:cNvPr>
          <p:cNvSpPr txBox="1">
            <a:spLocks/>
          </p:cNvSpPr>
          <p:nvPr userDrawn="1"/>
        </p:nvSpPr>
        <p:spPr>
          <a:xfrm>
            <a:off x="629842" y="822260"/>
            <a:ext cx="7885509" cy="433956"/>
          </a:xfrm>
          <a:prstGeom prst="rect">
            <a:avLst/>
          </a:prstGeom>
        </p:spPr>
        <p:txBody>
          <a:bodyPr vert="horz" lIns="91440" tIns="45720" rIns="91440" bIns="45720" rtlCol="0" anchor="t">
            <a:normAutofit fontScale="92500" lnSpcReduction="10000"/>
          </a:bodyPr>
          <a:lstStyle>
            <a:lvl1pPr algn="l" defTabSz="685800" rtl="0" eaLnBrk="1" latinLnBrk="0" hangingPunct="1">
              <a:lnSpc>
                <a:spcPct val="90000"/>
              </a:lnSpc>
              <a:spcBef>
                <a:spcPct val="0"/>
              </a:spcBef>
              <a:buNone/>
              <a:defRPr sz="3000" b="1" kern="1200">
                <a:solidFill>
                  <a:schemeClr val="tx2"/>
                </a:solidFill>
                <a:latin typeface="Ginóra Sans" pitchFamily="2" charset="0"/>
                <a:ea typeface="+mj-ea"/>
                <a:cs typeface="Futura Medium" panose="020B0602020204020303" pitchFamily="34" charset="-79"/>
              </a:defRPr>
            </a:lvl1pPr>
          </a:lstStyle>
          <a:p>
            <a:r>
              <a:rPr lang="de-DE" dirty="0" smtClean="0">
                <a:solidFill>
                  <a:schemeClr val="tx1"/>
                </a:solidFill>
              </a:rPr>
              <a:t>Überschrift</a:t>
            </a:r>
            <a:endParaRPr lang="de-DE" dirty="0">
              <a:solidFill>
                <a:schemeClr val="tx1"/>
              </a:solidFill>
            </a:endParaRPr>
          </a:p>
        </p:txBody>
      </p:sp>
      <p:sp>
        <p:nvSpPr>
          <p:cNvPr id="10" name="Textplatzhalter 2">
            <a:extLst>
              <a:ext uri="{FF2B5EF4-FFF2-40B4-BE49-F238E27FC236}">
                <a16:creationId xmlns:a16="http://schemas.microsoft.com/office/drawing/2014/main" id="{F5D33931-CAFF-4440-B515-AEBD2C8AF573}"/>
              </a:ext>
            </a:extLst>
          </p:cNvPr>
          <p:cNvSpPr>
            <a:spLocks noGrp="1"/>
          </p:cNvSpPr>
          <p:nvPr>
            <p:ph type="body" sz="quarter" idx="53" hasCustomPrompt="1"/>
          </p:nvPr>
        </p:nvSpPr>
        <p:spPr>
          <a:xfrm>
            <a:off x="628650" y="1326888"/>
            <a:ext cx="7885510" cy="345562"/>
          </a:xfrm>
          <a:prstGeom prst="rect">
            <a:avLst/>
          </a:prstGeom>
        </p:spPr>
        <p:txBody>
          <a:bodyPr anchor="ctr">
            <a:noAutofit/>
          </a:bodyPr>
          <a:lstStyle>
            <a:lvl1pPr algn="l">
              <a:defRPr sz="1800">
                <a:solidFill>
                  <a:schemeClr val="tx1"/>
                </a:solidFill>
                <a:latin typeface="Futura PT Book" panose="020B0502020204020303" pitchFamily="34" charset="77"/>
              </a:defRPr>
            </a:lvl1pPr>
          </a:lstStyle>
          <a:p>
            <a:pPr lvl="0"/>
            <a:r>
              <a:rPr lang="de-DE" dirty="0"/>
              <a:t>Untertitel</a:t>
            </a:r>
          </a:p>
        </p:txBody>
      </p:sp>
      <p:sp>
        <p:nvSpPr>
          <p:cNvPr id="11" name="Fußzeilenplatzhalter 1">
            <a:extLst>
              <a:ext uri="{FF2B5EF4-FFF2-40B4-BE49-F238E27FC236}">
                <a16:creationId xmlns:a16="http://schemas.microsoft.com/office/drawing/2014/main" id="{D0A465B9-5CC1-9546-A600-63317C87292C}"/>
              </a:ext>
            </a:extLst>
          </p:cNvPr>
          <p:cNvSpPr>
            <a:spLocks noGrp="1"/>
          </p:cNvSpPr>
          <p:nvPr>
            <p:ph type="ftr" sz="quarter" idx="54"/>
          </p:nvPr>
        </p:nvSpPr>
        <p:spPr>
          <a:xfrm>
            <a:off x="6890147" y="4617241"/>
            <a:ext cx="1894284" cy="273844"/>
          </a:xfrm>
          <a:prstGeom prst="rect">
            <a:avLst/>
          </a:prstGeom>
        </p:spPr>
        <p:txBody>
          <a:bodyPr/>
          <a:lstStyle>
            <a:lvl1pPr>
              <a:defRPr>
                <a:solidFill>
                  <a:schemeClr val="tx1"/>
                </a:solidFill>
              </a:defRPr>
            </a:lvl1pPr>
          </a:lstStyle>
          <a:p>
            <a:r>
              <a:rPr lang="de-DE" dirty="0" smtClean="0"/>
              <a:t>Titel der Präsentation</a:t>
            </a:r>
            <a:endParaRPr lang="de-DE" dirty="0"/>
          </a:p>
        </p:txBody>
      </p:sp>
      <p:sp>
        <p:nvSpPr>
          <p:cNvPr id="12" name="Rechteck 11"/>
          <p:cNvSpPr/>
          <p:nvPr userDrawn="1"/>
        </p:nvSpPr>
        <p:spPr>
          <a:xfrm rot="8100000">
            <a:off x="-644315" y="3256513"/>
            <a:ext cx="1080000" cy="1080000"/>
          </a:xfrm>
          <a:prstGeom prst="rect">
            <a:avLst/>
          </a:prstGeom>
          <a:solidFill>
            <a:srgbClr val="0F66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350"/>
          </a:p>
        </p:txBody>
      </p:sp>
      <p:cxnSp>
        <p:nvCxnSpPr>
          <p:cNvPr id="3" name="Gerader Verbinder 2"/>
          <p:cNvCxnSpPr/>
          <p:nvPr userDrawn="1"/>
        </p:nvCxnSpPr>
        <p:spPr>
          <a:xfrm flipV="1">
            <a:off x="-135025" y="867731"/>
            <a:ext cx="524786" cy="51251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5" name="Gerader Verbinder 14"/>
          <p:cNvCxnSpPr/>
          <p:nvPr userDrawn="1"/>
        </p:nvCxnSpPr>
        <p:spPr>
          <a:xfrm flipV="1">
            <a:off x="-135025" y="3868988"/>
            <a:ext cx="524786" cy="51251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Fußzeilenplatzhalter 4">
            <a:extLst>
              <a:ext uri="{FF2B5EF4-FFF2-40B4-BE49-F238E27FC236}">
                <a16:creationId xmlns:a16="http://schemas.microsoft.com/office/drawing/2014/main" id="{D6D92AC5-9625-9C42-A5AF-FC2E6F0386AC}"/>
              </a:ext>
            </a:extLst>
          </p:cNvPr>
          <p:cNvSpPr txBox="1">
            <a:spLocks/>
          </p:cNvSpPr>
          <p:nvPr userDrawn="1"/>
        </p:nvSpPr>
        <p:spPr>
          <a:xfrm>
            <a:off x="364333" y="4630341"/>
            <a:ext cx="1767309" cy="273844"/>
          </a:xfrm>
          <a:prstGeom prst="rect">
            <a:avLst/>
          </a:prstGeom>
        </p:spPr>
        <p:txBody>
          <a:bodyPr vert="horz" lIns="68580" tIns="34290" rIns="68580" bIns="34290" rtlCol="0" anchor="ctr"/>
          <a:lstStyle>
            <a:defPPr>
              <a:defRPr lang="de-DE"/>
            </a:defPPr>
            <a:lvl1pPr marL="0" algn="l" defTabSz="914400" rtl="0" eaLnBrk="1" latinLnBrk="0" hangingPunct="1">
              <a:defRPr sz="1000" kern="1200">
                <a:solidFill>
                  <a:schemeClr val="tx1">
                    <a:tint val="75000"/>
                  </a:schemeClr>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b="0" i="0" dirty="0">
                <a:solidFill>
                  <a:schemeClr val="tx1"/>
                </a:solidFill>
                <a:latin typeface="Futura PT Book" panose="020B0502020204020303" pitchFamily="34" charset="0"/>
              </a:rPr>
              <a:t>© Presse-Versorgung </a:t>
            </a:r>
            <a:r>
              <a:rPr lang="de-DE" sz="900" b="0" i="0" dirty="0" smtClean="0">
                <a:solidFill>
                  <a:schemeClr val="tx1"/>
                </a:solidFill>
                <a:latin typeface="Futura PT Book" panose="020B0502020204020303" pitchFamily="34" charset="0"/>
              </a:rPr>
              <a:t>2026</a:t>
            </a:r>
            <a:endParaRPr lang="de-DE" sz="900" b="0" i="0" dirty="0">
              <a:solidFill>
                <a:schemeClr val="tx1"/>
              </a:solidFill>
              <a:latin typeface="Futura PT Book" panose="020B0502020204020303" pitchFamily="34" charset="0"/>
            </a:endParaRPr>
          </a:p>
        </p:txBody>
      </p:sp>
    </p:spTree>
    <p:extLst>
      <p:ext uri="{BB962C8B-B14F-4D97-AF65-F5344CB8AC3E}">
        <p14:creationId xmlns:p14="http://schemas.microsoft.com/office/powerpoint/2010/main" val="34547045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folie auf weiß 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257447-2033-F34A-B505-7B1C98E955F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629842" y="822260"/>
            <a:ext cx="7885509" cy="433956"/>
          </a:xfrm>
          <a:prstGeom prst="rect">
            <a:avLst/>
          </a:prstGeom>
        </p:spPr>
        <p:txBody>
          <a:bodyPr anchor="t">
            <a:normAutofit/>
          </a:bodyPr>
          <a:lstStyle>
            <a:lvl1pPr algn="l">
              <a:defRPr sz="3000" b="1">
                <a:solidFill>
                  <a:schemeClr val="tx2"/>
                </a:solidFill>
                <a:latin typeface="Ginóra Sans" pitchFamily="2" charset="0"/>
                <a:cs typeface="Futura Medium" panose="020B0602020204020303" pitchFamily="34" charset="-79"/>
              </a:defRPr>
            </a:lvl1pPr>
          </a:lstStyle>
          <a:p>
            <a:r>
              <a:rPr lang="de-DE" dirty="0"/>
              <a:t>Überschrift</a:t>
            </a:r>
          </a:p>
        </p:txBody>
      </p:sp>
      <p:sp>
        <p:nvSpPr>
          <p:cNvPr id="18" name="Textplatzhalter 2">
            <a:extLst>
              <a:ext uri="{FF2B5EF4-FFF2-40B4-BE49-F238E27FC236}">
                <a16:creationId xmlns:a16="http://schemas.microsoft.com/office/drawing/2014/main" id="{F5D33931-CAFF-4440-B515-AEBD2C8AF573}"/>
              </a:ext>
            </a:extLst>
          </p:cNvPr>
          <p:cNvSpPr>
            <a:spLocks noGrp="1"/>
          </p:cNvSpPr>
          <p:nvPr>
            <p:ph type="body" sz="quarter" idx="53" hasCustomPrompt="1"/>
          </p:nvPr>
        </p:nvSpPr>
        <p:spPr>
          <a:xfrm>
            <a:off x="628650" y="1326888"/>
            <a:ext cx="7885510" cy="345562"/>
          </a:xfrm>
          <a:prstGeom prst="rect">
            <a:avLst/>
          </a:prstGeom>
        </p:spPr>
        <p:txBody>
          <a:bodyPr anchor="ctr">
            <a:noAutofit/>
          </a:bodyPr>
          <a:lstStyle>
            <a:lvl1pPr algn="l">
              <a:defRPr sz="1800">
                <a:solidFill>
                  <a:schemeClr val="tx2"/>
                </a:solidFill>
                <a:latin typeface="Futura PT Book" panose="020B0502020204020303" pitchFamily="34" charset="77"/>
              </a:defRPr>
            </a:lvl1pPr>
          </a:lstStyle>
          <a:p>
            <a:pPr lvl="0"/>
            <a:r>
              <a:rPr lang="de-DE" dirty="0"/>
              <a:t>Untertitel</a:t>
            </a:r>
          </a:p>
        </p:txBody>
      </p:sp>
      <p:pic>
        <p:nvPicPr>
          <p:cNvPr id="21" name="Grafik 20">
            <a:extLst>
              <a:ext uri="{FF2B5EF4-FFF2-40B4-BE49-F238E27FC236}">
                <a16:creationId xmlns:a16="http://schemas.microsoft.com/office/drawing/2014/main" id="{5CDAB32B-62BA-FC47-B29C-656E58E5BE99}"/>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2" name="Fußzeilenplatzhalter 1">
            <a:extLst>
              <a:ext uri="{FF2B5EF4-FFF2-40B4-BE49-F238E27FC236}">
                <a16:creationId xmlns:a16="http://schemas.microsoft.com/office/drawing/2014/main" id="{D0A465B9-5CC1-9546-A600-63317C87292C}"/>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3" name="Foliennummernplatzhalter 2">
            <a:extLst>
              <a:ext uri="{FF2B5EF4-FFF2-40B4-BE49-F238E27FC236}">
                <a16:creationId xmlns:a16="http://schemas.microsoft.com/office/drawing/2014/main" id="{9EC1A7DA-91CB-8344-A965-4A2D9AC4EB4D}"/>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8" name="Inhaltsplatzhalter 7">
            <a:extLst>
              <a:ext uri="{FF2B5EF4-FFF2-40B4-BE49-F238E27FC236}">
                <a16:creationId xmlns:a16="http://schemas.microsoft.com/office/drawing/2014/main" id="{EFB6FF69-1DCC-9948-A57C-6EDE516DBEFD}"/>
              </a:ext>
            </a:extLst>
          </p:cNvPr>
          <p:cNvSpPr>
            <a:spLocks noGrp="1"/>
          </p:cNvSpPr>
          <p:nvPr>
            <p:ph sz="quarter" idx="56"/>
          </p:nvPr>
        </p:nvSpPr>
        <p:spPr>
          <a:xfrm>
            <a:off x="630238" y="1735138"/>
            <a:ext cx="7883525" cy="2646362"/>
          </a:xfrm>
        </p:spPr>
        <p:txBody>
          <a:bodyPr/>
          <a:lstStyle>
            <a:lvl4pPr>
              <a:defRPr b="1"/>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7">
            <a:extLst>
              <a:ext uri="{FF2B5EF4-FFF2-40B4-BE49-F238E27FC236}">
                <a16:creationId xmlns:a16="http://schemas.microsoft.com/office/drawing/2014/main" id="{973214EC-4623-F509-EE09-F829836CF85F}"/>
              </a:ext>
            </a:extLst>
          </p:cNvPr>
          <p:cNvSpPr>
            <a:spLocks noGrp="1"/>
          </p:cNvSpPr>
          <p:nvPr>
            <p:ph type="body" sz="quarter" idx="39"/>
          </p:nvPr>
        </p:nvSpPr>
        <p:spPr>
          <a:xfrm>
            <a:off x="504000" y="4850744"/>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6" name="Textplatzhalter 7">
            <a:extLst>
              <a:ext uri="{FF2B5EF4-FFF2-40B4-BE49-F238E27FC236}">
                <a16:creationId xmlns:a16="http://schemas.microsoft.com/office/drawing/2014/main" id="{EE9479C9-800A-4789-20B7-6C52DE884F50}"/>
              </a:ext>
            </a:extLst>
          </p:cNvPr>
          <p:cNvSpPr>
            <a:spLocks noGrp="1"/>
          </p:cNvSpPr>
          <p:nvPr>
            <p:ph type="body" sz="quarter" idx="40"/>
          </p:nvPr>
        </p:nvSpPr>
        <p:spPr>
          <a:xfrm>
            <a:off x="504000" y="4982972"/>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7" name="Textplatzhalter 12">
            <a:extLst>
              <a:ext uri="{FF2B5EF4-FFF2-40B4-BE49-F238E27FC236}">
                <a16:creationId xmlns:a16="http://schemas.microsoft.com/office/drawing/2014/main" id="{5246A8A0-C4B8-A5C3-1264-7839D04785A1}"/>
              </a:ext>
            </a:extLst>
          </p:cNvPr>
          <p:cNvSpPr>
            <a:spLocks noGrp="1"/>
          </p:cNvSpPr>
          <p:nvPr>
            <p:ph type="body" sz="quarter" idx="57"/>
          </p:nvPr>
        </p:nvSpPr>
        <p:spPr>
          <a:xfrm>
            <a:off x="396000" y="4850744"/>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9" name="Textplatzhalter 12">
            <a:extLst>
              <a:ext uri="{FF2B5EF4-FFF2-40B4-BE49-F238E27FC236}">
                <a16:creationId xmlns:a16="http://schemas.microsoft.com/office/drawing/2014/main" id="{7A51DF38-35C0-BFF5-13B2-CF1DE3AD3381}"/>
              </a:ext>
            </a:extLst>
          </p:cNvPr>
          <p:cNvSpPr>
            <a:spLocks noGrp="1"/>
          </p:cNvSpPr>
          <p:nvPr>
            <p:ph type="body" sz="quarter" idx="58"/>
          </p:nvPr>
        </p:nvSpPr>
        <p:spPr>
          <a:xfrm>
            <a:off x="396000" y="4982972"/>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588440770"/>
      </p:ext>
    </p:extLst>
  </p:cSld>
  <p:clrMapOvr>
    <a:masterClrMapping/>
  </p:clrMapOvr>
  <p:extLst>
    <p:ext uri="{DCECCB84-F9BA-43D5-87BE-67443E8EF086}">
      <p15:sldGuideLst xmlns:p15="http://schemas.microsoft.com/office/powerpoint/2012/main">
        <p15:guide id="1" orient="horz" pos="174"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586"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folie Aufzählung auf weiß">
    <p:spTree>
      <p:nvGrpSpPr>
        <p:cNvPr id="1" name=""/>
        <p:cNvGrpSpPr/>
        <p:nvPr/>
      </p:nvGrpSpPr>
      <p:grpSpPr>
        <a:xfrm>
          <a:off x="0" y="0"/>
          <a:ext cx="0" cy="0"/>
          <a:chOff x="0" y="0"/>
          <a:chExt cx="0" cy="0"/>
        </a:xfrm>
      </p:grpSpPr>
      <p:pic>
        <p:nvPicPr>
          <p:cNvPr id="6" name="Grafik 5" descr="Ein Bild, das Pfeil enthält.&#10;&#10;Automatisch generierte Beschreibung">
            <a:extLst>
              <a:ext uri="{FF2B5EF4-FFF2-40B4-BE49-F238E27FC236}">
                <a16:creationId xmlns:a16="http://schemas.microsoft.com/office/drawing/2014/main" id="{B7022C66-8141-204E-9A0C-21C99C0C80E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628651" y="1190625"/>
            <a:ext cx="3876675" cy="1320865"/>
          </a:xfrm>
          <a:prstGeom prst="rect">
            <a:avLst/>
          </a:prstGeom>
        </p:spPr>
        <p:txBody>
          <a:bodyPr anchor="ctr">
            <a:noAutofit/>
          </a:bodyPr>
          <a:lstStyle>
            <a:lvl1pPr algn="l">
              <a:defRPr sz="15000" b="1">
                <a:solidFill>
                  <a:schemeClr val="tx2"/>
                </a:solidFill>
                <a:latin typeface="Ginóra Sans" pitchFamily="2" charset="0"/>
                <a:cs typeface="Futura Medium" panose="020B0602020204020303" pitchFamily="34" charset="-79"/>
              </a:defRPr>
            </a:lvl1pPr>
          </a:lstStyle>
          <a:p>
            <a:r>
              <a:rPr lang="de-DE" dirty="0"/>
              <a:t>01</a:t>
            </a:r>
          </a:p>
        </p:txBody>
      </p:sp>
      <p:pic>
        <p:nvPicPr>
          <p:cNvPr id="21" name="Grafik 20">
            <a:extLst>
              <a:ext uri="{FF2B5EF4-FFF2-40B4-BE49-F238E27FC236}">
                <a16:creationId xmlns:a16="http://schemas.microsoft.com/office/drawing/2014/main" id="{5CDAB32B-62BA-FC47-B29C-656E58E5BE99}"/>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3" name="Textplatzhalter 2">
            <a:extLst>
              <a:ext uri="{FF2B5EF4-FFF2-40B4-BE49-F238E27FC236}">
                <a16:creationId xmlns:a16="http://schemas.microsoft.com/office/drawing/2014/main" id="{AE3E806E-5A2F-5447-B70B-16EB3419D388}"/>
              </a:ext>
            </a:extLst>
          </p:cNvPr>
          <p:cNvSpPr>
            <a:spLocks noGrp="1"/>
          </p:cNvSpPr>
          <p:nvPr>
            <p:ph type="body" sz="quarter" idx="13" hasCustomPrompt="1"/>
          </p:nvPr>
        </p:nvSpPr>
        <p:spPr>
          <a:xfrm>
            <a:off x="628650" y="2571751"/>
            <a:ext cx="3876675" cy="1809749"/>
          </a:xfrm>
        </p:spPr>
        <p:txBody>
          <a:bodyPr vert="horz" lIns="91440" tIns="45720" rIns="91440" bIns="45720" rtlCol="0" anchor="t">
            <a:normAutofit/>
          </a:bodyPr>
          <a:lstStyle>
            <a:lvl1pPr>
              <a:defRPr lang="de-DE" sz="3600" b="1" smtClean="0">
                <a:solidFill>
                  <a:schemeClr val="tx2"/>
                </a:solidFill>
                <a:latin typeface="Ginóra Sans" pitchFamily="2" charset="0"/>
                <a:ea typeface="+mj-ea"/>
              </a:defRPr>
            </a:lvl1pPr>
            <a:lvl2pPr>
              <a:defRPr lang="de-DE" smtClean="0"/>
            </a:lvl2pPr>
            <a:lvl3pPr>
              <a:defRPr lang="de-DE" smtClean="0"/>
            </a:lvl3pPr>
            <a:lvl4pPr>
              <a:defRPr lang="de-DE" smtClean="0"/>
            </a:lvl4pPr>
            <a:lvl5pPr>
              <a:defRPr lang="de-DE"/>
            </a:lvl5pPr>
          </a:lstStyle>
          <a:p>
            <a:pPr lvl="0">
              <a:spcBef>
                <a:spcPct val="0"/>
              </a:spcBef>
            </a:pPr>
            <a:r>
              <a:rPr lang="de-DE" dirty="0"/>
              <a:t>Überschrift</a:t>
            </a:r>
          </a:p>
        </p:txBody>
      </p:sp>
      <p:sp>
        <p:nvSpPr>
          <p:cNvPr id="2" name="Fußzeilenplatzhalter 1">
            <a:extLst>
              <a:ext uri="{FF2B5EF4-FFF2-40B4-BE49-F238E27FC236}">
                <a16:creationId xmlns:a16="http://schemas.microsoft.com/office/drawing/2014/main" id="{41933FCB-F4AF-AA4C-8308-E2BDC4F7017D}"/>
              </a:ext>
            </a:extLst>
          </p:cNvPr>
          <p:cNvSpPr>
            <a:spLocks noGrp="1"/>
          </p:cNvSpPr>
          <p:nvPr>
            <p:ph type="ftr" sz="quarter" idx="1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4" name="Foliennummernplatzhalter 3">
            <a:extLst>
              <a:ext uri="{FF2B5EF4-FFF2-40B4-BE49-F238E27FC236}">
                <a16:creationId xmlns:a16="http://schemas.microsoft.com/office/drawing/2014/main" id="{16C743FE-27E1-9949-8C79-9988FF14F918}"/>
              </a:ext>
            </a:extLst>
          </p:cNvPr>
          <p:cNvSpPr>
            <a:spLocks noGrp="1"/>
          </p:cNvSpPr>
          <p:nvPr>
            <p:ph type="sldNum" sz="quarter" idx="15"/>
          </p:nvPr>
        </p:nvSpPr>
        <p:spPr/>
        <p:txBody>
          <a:bodyPr/>
          <a:lstStyle/>
          <a:p>
            <a:fld id="{464D89FC-A76A-4A4A-A66A-19B3FB217C6F}" type="slidenum">
              <a:rPr lang="de-DE" smtClean="0"/>
              <a:pPr/>
              <a:t>‹Nr.›</a:t>
            </a:fld>
            <a:r>
              <a:rPr lang="de-DE"/>
              <a:t> /</a:t>
            </a:r>
            <a:endParaRPr lang="de-DE" dirty="0"/>
          </a:p>
        </p:txBody>
      </p:sp>
      <p:sp>
        <p:nvSpPr>
          <p:cNvPr id="10" name="Inhaltsplatzhalter 9">
            <a:extLst>
              <a:ext uri="{FF2B5EF4-FFF2-40B4-BE49-F238E27FC236}">
                <a16:creationId xmlns:a16="http://schemas.microsoft.com/office/drawing/2014/main" id="{7952BA99-2FBC-2C49-B0BD-D73C4DE2EAB2}"/>
              </a:ext>
            </a:extLst>
          </p:cNvPr>
          <p:cNvSpPr>
            <a:spLocks noGrp="1"/>
          </p:cNvSpPr>
          <p:nvPr>
            <p:ph sz="quarter" idx="16"/>
          </p:nvPr>
        </p:nvSpPr>
        <p:spPr>
          <a:xfrm>
            <a:off x="4572000" y="1193800"/>
            <a:ext cx="3941763" cy="3187700"/>
          </a:xfrm>
        </p:spPr>
        <p:txBody>
          <a:bodyPr/>
          <a:lstStyle>
            <a:lvl4pPr>
              <a:defRPr b="1"/>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7">
            <a:extLst>
              <a:ext uri="{FF2B5EF4-FFF2-40B4-BE49-F238E27FC236}">
                <a16:creationId xmlns:a16="http://schemas.microsoft.com/office/drawing/2014/main" id="{1F4B61D0-F7DB-12CD-4651-5DF856C4A864}"/>
              </a:ext>
            </a:extLst>
          </p:cNvPr>
          <p:cNvSpPr>
            <a:spLocks noGrp="1"/>
          </p:cNvSpPr>
          <p:nvPr>
            <p:ph type="body" sz="quarter" idx="39"/>
          </p:nvPr>
        </p:nvSpPr>
        <p:spPr>
          <a:xfrm>
            <a:off x="504000" y="4850744"/>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7" name="Textplatzhalter 7">
            <a:extLst>
              <a:ext uri="{FF2B5EF4-FFF2-40B4-BE49-F238E27FC236}">
                <a16:creationId xmlns:a16="http://schemas.microsoft.com/office/drawing/2014/main" id="{C94F29F8-D820-4766-3E44-E2A09813AD4C}"/>
              </a:ext>
            </a:extLst>
          </p:cNvPr>
          <p:cNvSpPr>
            <a:spLocks noGrp="1"/>
          </p:cNvSpPr>
          <p:nvPr>
            <p:ph type="body" sz="quarter" idx="40"/>
          </p:nvPr>
        </p:nvSpPr>
        <p:spPr>
          <a:xfrm>
            <a:off x="504000" y="4982972"/>
            <a:ext cx="7200000" cy="108000"/>
          </a:xfrm>
        </p:spPr>
        <p:txBody>
          <a:bodyPr lIns="3600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8" name="Textplatzhalter 12">
            <a:extLst>
              <a:ext uri="{FF2B5EF4-FFF2-40B4-BE49-F238E27FC236}">
                <a16:creationId xmlns:a16="http://schemas.microsoft.com/office/drawing/2014/main" id="{4FF2B301-9486-EC96-066C-080FF8342A05}"/>
              </a:ext>
            </a:extLst>
          </p:cNvPr>
          <p:cNvSpPr>
            <a:spLocks noGrp="1"/>
          </p:cNvSpPr>
          <p:nvPr>
            <p:ph type="body" sz="quarter" idx="54"/>
          </p:nvPr>
        </p:nvSpPr>
        <p:spPr>
          <a:xfrm>
            <a:off x="396000" y="4850744"/>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9" name="Textplatzhalter 12">
            <a:extLst>
              <a:ext uri="{FF2B5EF4-FFF2-40B4-BE49-F238E27FC236}">
                <a16:creationId xmlns:a16="http://schemas.microsoft.com/office/drawing/2014/main" id="{12FEC926-9F36-61CB-B7A2-112F6E0B40BD}"/>
              </a:ext>
            </a:extLst>
          </p:cNvPr>
          <p:cNvSpPr>
            <a:spLocks noGrp="1"/>
          </p:cNvSpPr>
          <p:nvPr>
            <p:ph type="body" sz="quarter" idx="55"/>
          </p:nvPr>
        </p:nvSpPr>
        <p:spPr>
          <a:xfrm>
            <a:off x="396000" y="4982972"/>
            <a:ext cx="108000" cy="108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721094452"/>
      </p:ext>
    </p:extLst>
  </p:cSld>
  <p:clrMapOvr>
    <a:masterClrMapping/>
  </p:clrMapOvr>
  <p:extLst>
    <p:ext uri="{DCECCB84-F9BA-43D5-87BE-67443E8EF086}">
      <p15:sldGuideLst xmlns:p15="http://schemas.microsoft.com/office/powerpoint/2012/main">
        <p15:guide id="1" orient="horz" pos="174"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586"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guide id="14"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folie Aufzählung auf grü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6C19019-A955-6D45-A4E7-46A1A168A763}"/>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biLevel thresh="25000"/>
          </a:blip>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userDrawn="1">
            <p:ph type="ctrTitle" hasCustomPrompt="1"/>
          </p:nvPr>
        </p:nvSpPr>
        <p:spPr>
          <a:xfrm>
            <a:off x="2971800" y="1612835"/>
            <a:ext cx="5543550" cy="864302"/>
          </a:xfrm>
          <a:prstGeom prst="rect">
            <a:avLst/>
          </a:prstGeom>
        </p:spPr>
        <p:txBody>
          <a:bodyPr anchor="t">
            <a:normAutofit/>
          </a:bodyPr>
          <a:lstStyle>
            <a:lvl1pPr algn="l">
              <a:defRPr sz="3000" b="1">
                <a:solidFill>
                  <a:schemeClr val="bg1"/>
                </a:solidFill>
                <a:latin typeface="Ginóra Sans" pitchFamily="2" charset="0"/>
                <a:cs typeface="Futura Medium" panose="020B0602020204020303" pitchFamily="34" charset="-79"/>
              </a:defRPr>
            </a:lvl1pPr>
          </a:lstStyle>
          <a:p>
            <a:r>
              <a:rPr lang="de-DE" dirty="0"/>
              <a:t>Überschrift</a:t>
            </a:r>
          </a:p>
        </p:txBody>
      </p:sp>
      <p:sp>
        <p:nvSpPr>
          <p:cNvPr id="13" name="Fußzeilenplatzhalter 4">
            <a:extLst>
              <a:ext uri="{FF2B5EF4-FFF2-40B4-BE49-F238E27FC236}">
                <a16:creationId xmlns:a16="http://schemas.microsoft.com/office/drawing/2014/main" id="{D6D92AC5-9625-9C42-A5AF-FC2E6F0386AC}"/>
              </a:ext>
            </a:extLst>
          </p:cNvPr>
          <p:cNvSpPr txBox="1">
            <a:spLocks/>
          </p:cNvSpPr>
          <p:nvPr userDrawn="1"/>
        </p:nvSpPr>
        <p:spPr>
          <a:xfrm>
            <a:off x="364333" y="4630341"/>
            <a:ext cx="1767309" cy="273844"/>
          </a:xfrm>
          <a:prstGeom prst="rect">
            <a:avLst/>
          </a:prstGeom>
        </p:spPr>
        <p:txBody>
          <a:bodyPr vert="horz" lIns="68580" tIns="34290" rIns="68580" bIns="34290" rtlCol="0" anchor="ctr"/>
          <a:lstStyle>
            <a:defPPr>
              <a:defRPr lang="de-DE"/>
            </a:defPPr>
            <a:lvl1pPr marL="0" algn="l" defTabSz="914400" rtl="0" eaLnBrk="1" latinLnBrk="0" hangingPunct="1">
              <a:defRPr sz="1000" kern="1200">
                <a:solidFill>
                  <a:schemeClr val="tx1">
                    <a:tint val="75000"/>
                  </a:schemeClr>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b="0" i="0" dirty="0">
                <a:solidFill>
                  <a:schemeClr val="bg1"/>
                </a:solidFill>
                <a:latin typeface="Futura PT Cond Book" panose="020B0406020204020203" pitchFamily="34" charset="77"/>
              </a:rPr>
              <a:t>© Presse-Versorgung 2020</a:t>
            </a:r>
          </a:p>
        </p:txBody>
      </p:sp>
      <p:sp>
        <p:nvSpPr>
          <p:cNvPr id="9" name="Textplatzhalter 8">
            <a:extLst>
              <a:ext uri="{FF2B5EF4-FFF2-40B4-BE49-F238E27FC236}">
                <a16:creationId xmlns:a16="http://schemas.microsoft.com/office/drawing/2014/main" id="{CA1F85CF-C5C3-6247-A684-BD66619D1D19}"/>
              </a:ext>
            </a:extLst>
          </p:cNvPr>
          <p:cNvSpPr>
            <a:spLocks noGrp="1"/>
          </p:cNvSpPr>
          <p:nvPr>
            <p:ph type="body" sz="quarter" idx="13" hasCustomPrompt="1"/>
          </p:nvPr>
        </p:nvSpPr>
        <p:spPr>
          <a:xfrm>
            <a:off x="629841" y="1600200"/>
            <a:ext cx="2122884" cy="1862138"/>
          </a:xfrm>
        </p:spPr>
        <p:txBody>
          <a:bodyPr anchor="ctr"/>
          <a:lstStyle>
            <a:lvl1pPr>
              <a:defRPr sz="15000" b="1">
                <a:solidFill>
                  <a:schemeClr val="bg1"/>
                </a:solidFill>
                <a:latin typeface="Ginóra Sans" pitchFamily="2" charset="0"/>
              </a:defRPr>
            </a:lvl1pPr>
          </a:lstStyle>
          <a:p>
            <a:pPr lvl="0"/>
            <a:r>
              <a:rPr lang="de-DE" dirty="0"/>
              <a:t>01</a:t>
            </a:r>
          </a:p>
        </p:txBody>
      </p:sp>
      <p:sp>
        <p:nvSpPr>
          <p:cNvPr id="23" name="Textplatzhalter 2">
            <a:extLst>
              <a:ext uri="{FF2B5EF4-FFF2-40B4-BE49-F238E27FC236}">
                <a16:creationId xmlns:a16="http://schemas.microsoft.com/office/drawing/2014/main" id="{BC8E1D82-B209-4647-B6DC-80C88832F194}"/>
              </a:ext>
            </a:extLst>
          </p:cNvPr>
          <p:cNvSpPr>
            <a:spLocks noGrp="1"/>
          </p:cNvSpPr>
          <p:nvPr>
            <p:ph type="body" sz="quarter" idx="53" hasCustomPrompt="1"/>
          </p:nvPr>
        </p:nvSpPr>
        <p:spPr>
          <a:xfrm>
            <a:off x="3590925" y="2559844"/>
            <a:ext cx="4923235" cy="345562"/>
          </a:xfrm>
          <a:prstGeom prst="rect">
            <a:avLst/>
          </a:prstGeom>
        </p:spPr>
        <p:txBody>
          <a:bodyPr anchor="ctr">
            <a:noAutofit/>
          </a:bodyPr>
          <a:lstStyle>
            <a:lvl1pPr algn="l">
              <a:defRPr sz="1800">
                <a:solidFill>
                  <a:schemeClr val="bg1"/>
                </a:solidFill>
                <a:latin typeface="Futura PT Book" panose="020B0502020204020303" pitchFamily="34" charset="77"/>
              </a:defRPr>
            </a:lvl1pPr>
          </a:lstStyle>
          <a:p>
            <a:pPr lvl="0"/>
            <a:r>
              <a:rPr lang="de-DE" dirty="0"/>
              <a:t>Untertitel</a:t>
            </a:r>
          </a:p>
        </p:txBody>
      </p:sp>
      <p:sp>
        <p:nvSpPr>
          <p:cNvPr id="2" name="Fußzeilenplatzhalter 1">
            <a:extLst>
              <a:ext uri="{FF2B5EF4-FFF2-40B4-BE49-F238E27FC236}">
                <a16:creationId xmlns:a16="http://schemas.microsoft.com/office/drawing/2014/main" id="{787395A7-7ADE-EF4A-92B6-42A9DEDCCBEE}"/>
              </a:ext>
            </a:extLst>
          </p:cNvPr>
          <p:cNvSpPr>
            <a:spLocks noGrp="1"/>
          </p:cNvSpPr>
          <p:nvPr>
            <p:ph type="ftr" sz="quarter" idx="55"/>
          </p:nvPr>
        </p:nvSpPr>
        <p:spPr>
          <a:xfrm>
            <a:off x="6890147" y="4617241"/>
            <a:ext cx="1894284" cy="273844"/>
          </a:xfrm>
          <a:prstGeom prst="rect">
            <a:avLst/>
          </a:prstGeom>
        </p:spPr>
        <p:txBody>
          <a:bodyPr/>
          <a:lstStyle>
            <a:lvl1pPr>
              <a:defRPr>
                <a:solidFill>
                  <a:schemeClr val="bg1"/>
                </a:solidFill>
              </a:defRPr>
            </a:lvl1pPr>
          </a:lstStyle>
          <a:p>
            <a:r>
              <a:rPr lang="de-DE"/>
              <a:t>Titel der Präsentation</a:t>
            </a:r>
            <a:endParaRPr lang="de-DE" dirty="0"/>
          </a:p>
        </p:txBody>
      </p:sp>
      <p:sp>
        <p:nvSpPr>
          <p:cNvPr id="4" name="Foliennummernplatzhalter 3">
            <a:extLst>
              <a:ext uri="{FF2B5EF4-FFF2-40B4-BE49-F238E27FC236}">
                <a16:creationId xmlns:a16="http://schemas.microsoft.com/office/drawing/2014/main" id="{31BF4C1D-B67A-8444-889A-BB2C5D58B5AF}"/>
              </a:ext>
            </a:extLst>
          </p:cNvPr>
          <p:cNvSpPr>
            <a:spLocks noGrp="1"/>
          </p:cNvSpPr>
          <p:nvPr>
            <p:ph type="sldNum" sz="quarter" idx="56"/>
          </p:nvPr>
        </p:nvSpPr>
        <p:spPr/>
        <p:txBody>
          <a:bodyPr/>
          <a:lstStyle>
            <a:lvl1pPr>
              <a:defRPr>
                <a:solidFill>
                  <a:schemeClr val="bg1"/>
                </a:solidFill>
              </a:defRPr>
            </a:lvl1pPr>
          </a:lstStyle>
          <a:p>
            <a:fld id="{464D89FC-A76A-4A4A-A66A-19B3FB217C6F}" type="slidenum">
              <a:rPr lang="de-DE" smtClean="0"/>
              <a:pPr/>
              <a:t>‹Nr.›</a:t>
            </a:fld>
            <a:r>
              <a:rPr lang="de-DE"/>
              <a:t> /</a:t>
            </a:r>
            <a:endParaRPr lang="de-DE" dirty="0"/>
          </a:p>
        </p:txBody>
      </p:sp>
      <p:sp>
        <p:nvSpPr>
          <p:cNvPr id="6" name="Inhaltsplatzhalter 5">
            <a:extLst>
              <a:ext uri="{FF2B5EF4-FFF2-40B4-BE49-F238E27FC236}">
                <a16:creationId xmlns:a16="http://schemas.microsoft.com/office/drawing/2014/main" id="{2A45ABE5-E092-9845-956F-F6113C1F4A7C}"/>
              </a:ext>
            </a:extLst>
          </p:cNvPr>
          <p:cNvSpPr>
            <a:spLocks noGrp="1"/>
          </p:cNvSpPr>
          <p:nvPr>
            <p:ph sz="quarter" idx="57"/>
          </p:nvPr>
        </p:nvSpPr>
        <p:spPr>
          <a:xfrm>
            <a:off x="3579813" y="2987675"/>
            <a:ext cx="4933950" cy="13938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b="1">
                <a:solidFill>
                  <a:schemeClr val="bg1"/>
                </a:solidFill>
              </a:defRPr>
            </a:lvl4pPr>
            <a:lvl5pPr marL="0">
              <a:spcBef>
                <a:spcPts val="750"/>
              </a:spcBef>
              <a:defRPr sz="1500" b="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Textplatzhalter 7">
            <a:extLst>
              <a:ext uri="{FF2B5EF4-FFF2-40B4-BE49-F238E27FC236}">
                <a16:creationId xmlns:a16="http://schemas.microsoft.com/office/drawing/2014/main" id="{E57728DF-6BDB-1E86-2060-AF11E37881F8}"/>
              </a:ext>
            </a:extLst>
          </p:cNvPr>
          <p:cNvSpPr>
            <a:spLocks noGrp="1"/>
          </p:cNvSpPr>
          <p:nvPr>
            <p:ph type="body" sz="quarter" idx="39"/>
          </p:nvPr>
        </p:nvSpPr>
        <p:spPr>
          <a:xfrm>
            <a:off x="504000" y="4850744"/>
            <a:ext cx="7200000" cy="108000"/>
          </a:xfrm>
        </p:spPr>
        <p:txBody>
          <a:bodyPr lIns="36000" rIns="36000" anchor="ctr" anchorCtr="0">
            <a:noAutofit/>
          </a:bodyPr>
          <a:lstStyle>
            <a:lvl1pPr>
              <a:defRPr sz="800">
                <a:solidFill>
                  <a:schemeClr val="bg1"/>
                </a:solidFill>
              </a:defRPr>
            </a:lvl1pPr>
            <a:lvl2pPr>
              <a:defRPr sz="800"/>
            </a:lvl2pPr>
            <a:lvl3pPr>
              <a:defRPr sz="800"/>
            </a:lvl3pPr>
            <a:lvl4pPr>
              <a:defRPr sz="800"/>
            </a:lvl4pPr>
            <a:lvl5pPr>
              <a:defRPr sz="800"/>
            </a:lvl5pPr>
          </a:lstStyle>
          <a:p>
            <a:pPr lvl="0"/>
            <a:r>
              <a:rPr lang="de-DE" dirty="0"/>
              <a:t>Mastertextformat bearbeiten</a:t>
            </a:r>
          </a:p>
        </p:txBody>
      </p:sp>
      <p:sp>
        <p:nvSpPr>
          <p:cNvPr id="7" name="Textplatzhalter 7">
            <a:extLst>
              <a:ext uri="{FF2B5EF4-FFF2-40B4-BE49-F238E27FC236}">
                <a16:creationId xmlns:a16="http://schemas.microsoft.com/office/drawing/2014/main" id="{742B063B-5476-BF4C-6C21-755EEEEEC631}"/>
              </a:ext>
            </a:extLst>
          </p:cNvPr>
          <p:cNvSpPr>
            <a:spLocks noGrp="1"/>
          </p:cNvSpPr>
          <p:nvPr>
            <p:ph type="body" sz="quarter" idx="40"/>
          </p:nvPr>
        </p:nvSpPr>
        <p:spPr>
          <a:xfrm>
            <a:off x="504000" y="4982972"/>
            <a:ext cx="7200000" cy="108000"/>
          </a:xfrm>
        </p:spPr>
        <p:txBody>
          <a:bodyPr lIns="36000" rIns="36000" anchor="ctr" anchorCtr="0">
            <a:noAutofit/>
          </a:bodyPr>
          <a:lstStyle>
            <a:lvl1pPr>
              <a:defRPr sz="800">
                <a:solidFill>
                  <a:schemeClr val="bg1"/>
                </a:solidFill>
              </a:defRPr>
            </a:lvl1pPr>
            <a:lvl2pPr>
              <a:defRPr sz="800"/>
            </a:lvl2pPr>
            <a:lvl3pPr>
              <a:defRPr sz="800"/>
            </a:lvl3pPr>
            <a:lvl4pPr>
              <a:defRPr sz="800"/>
            </a:lvl4pPr>
            <a:lvl5pPr>
              <a:defRPr sz="800"/>
            </a:lvl5pPr>
          </a:lstStyle>
          <a:p>
            <a:pPr lvl="0"/>
            <a:r>
              <a:rPr lang="de-DE" dirty="0"/>
              <a:t>Mastertextformat bearbeiten</a:t>
            </a:r>
          </a:p>
        </p:txBody>
      </p:sp>
      <p:sp>
        <p:nvSpPr>
          <p:cNvPr id="8" name="Textplatzhalter 12">
            <a:extLst>
              <a:ext uri="{FF2B5EF4-FFF2-40B4-BE49-F238E27FC236}">
                <a16:creationId xmlns:a16="http://schemas.microsoft.com/office/drawing/2014/main" id="{2B1B845C-AC15-9353-D466-A2969B819C05}"/>
              </a:ext>
            </a:extLst>
          </p:cNvPr>
          <p:cNvSpPr>
            <a:spLocks noGrp="1"/>
          </p:cNvSpPr>
          <p:nvPr>
            <p:ph type="body" sz="quarter" idx="54"/>
          </p:nvPr>
        </p:nvSpPr>
        <p:spPr>
          <a:xfrm>
            <a:off x="396000" y="4850744"/>
            <a:ext cx="108000" cy="108000"/>
          </a:xfrm>
        </p:spPr>
        <p:txBody>
          <a:bodyPr lIns="36000" tIns="36000" rIns="0" bIns="36000" anchor="t" anchorCtr="0">
            <a:noAutofit/>
          </a:bodyPr>
          <a:lstStyle>
            <a:lvl1pPr algn="r">
              <a:defRPr sz="800" baseline="40000">
                <a:solidFill>
                  <a:schemeClr val="bg1"/>
                </a:solidFill>
              </a:defRPr>
            </a:lvl1pPr>
            <a:lvl2pPr marL="0" indent="0">
              <a:buNone/>
              <a:defRPr sz="800"/>
            </a:lvl2pPr>
            <a:lvl3pPr>
              <a:defRPr sz="800"/>
            </a:lvl3pPr>
            <a:lvl4pPr>
              <a:defRPr sz="800"/>
            </a:lvl4pPr>
            <a:lvl5pPr>
              <a:defRPr sz="800"/>
            </a:lvl5pPr>
          </a:lstStyle>
          <a:p>
            <a:pPr lvl="0"/>
            <a:r>
              <a:rPr lang="de-DE" dirty="0"/>
              <a:t>M</a:t>
            </a:r>
          </a:p>
        </p:txBody>
      </p:sp>
      <p:sp>
        <p:nvSpPr>
          <p:cNvPr id="10" name="Textplatzhalter 12">
            <a:extLst>
              <a:ext uri="{FF2B5EF4-FFF2-40B4-BE49-F238E27FC236}">
                <a16:creationId xmlns:a16="http://schemas.microsoft.com/office/drawing/2014/main" id="{0999EC9B-35D1-FDF6-6A21-6AC96F371BEC}"/>
              </a:ext>
            </a:extLst>
          </p:cNvPr>
          <p:cNvSpPr>
            <a:spLocks noGrp="1"/>
          </p:cNvSpPr>
          <p:nvPr>
            <p:ph type="body" sz="quarter" idx="58"/>
          </p:nvPr>
        </p:nvSpPr>
        <p:spPr>
          <a:xfrm>
            <a:off x="396000" y="4982972"/>
            <a:ext cx="108000" cy="108000"/>
          </a:xfrm>
        </p:spPr>
        <p:txBody>
          <a:bodyPr lIns="36000" tIns="36000" rIns="0" bIns="36000" anchor="t" anchorCtr="0">
            <a:noAutofit/>
          </a:bodyPr>
          <a:lstStyle>
            <a:lvl1pPr algn="r">
              <a:defRPr sz="800" baseline="40000">
                <a:solidFill>
                  <a:schemeClr val="bg1"/>
                </a:solidFill>
              </a:defRPr>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3185381901"/>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08" userDrawn="1">
          <p15:clr>
            <a:srgbClr val="FBAE40"/>
          </p15:clr>
        </p15:guide>
        <p15:guide id="8" orient="horz" pos="515" userDrawn="1">
          <p15:clr>
            <a:srgbClr val="FBAE40"/>
          </p15:clr>
        </p15:guide>
        <p15:guide id="10" orient="horz" pos="1586"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Bildfolie 1.1">
    <p:spTree>
      <p:nvGrpSpPr>
        <p:cNvPr id="1" name=""/>
        <p:cNvGrpSpPr/>
        <p:nvPr/>
      </p:nvGrpSpPr>
      <p:grpSpPr>
        <a:xfrm>
          <a:off x="0" y="0"/>
          <a:ext cx="0" cy="0"/>
          <a:chOff x="0" y="0"/>
          <a:chExt cx="0" cy="0"/>
        </a:xfrm>
      </p:grpSpPr>
      <p:sp>
        <p:nvSpPr>
          <p:cNvPr id="5" name="Freihandform 4">
            <a:extLst>
              <a:ext uri="{FF2B5EF4-FFF2-40B4-BE49-F238E27FC236}">
                <a16:creationId xmlns:a16="http://schemas.microsoft.com/office/drawing/2014/main" id="{30508FEF-4048-CE45-A8DF-EB4482298C1A}"/>
              </a:ext>
            </a:extLst>
          </p:cNvPr>
          <p:cNvSpPr/>
          <p:nvPr userDrawn="1"/>
        </p:nvSpPr>
        <p:spPr>
          <a:xfrm>
            <a:off x="5374759" y="2031096"/>
            <a:ext cx="3771900" cy="3128354"/>
          </a:xfrm>
          <a:custGeom>
            <a:avLst/>
            <a:gdLst>
              <a:gd name="connsiteX0" fmla="*/ 4486939 w 4486939"/>
              <a:gd name="connsiteY0" fmla="*/ 1722474 h 3721395"/>
              <a:gd name="connsiteX1" fmla="*/ 4486939 w 4486939"/>
              <a:gd name="connsiteY1" fmla="*/ 3721395 h 3721395"/>
              <a:gd name="connsiteX2" fmla="*/ 999460 w 4486939"/>
              <a:gd name="connsiteY2" fmla="*/ 3721395 h 3721395"/>
              <a:gd name="connsiteX3" fmla="*/ 0 w 4486939"/>
              <a:gd name="connsiteY3" fmla="*/ 2721935 h 3721395"/>
              <a:gd name="connsiteX4" fmla="*/ 2743200 w 4486939"/>
              <a:gd name="connsiteY4" fmla="*/ 0 h 3721395"/>
              <a:gd name="connsiteX5" fmla="*/ 4486939 w 4486939"/>
              <a:gd name="connsiteY5" fmla="*/ 1722474 h 37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39" h="3721395">
                <a:moveTo>
                  <a:pt x="4486939" y="1722474"/>
                </a:moveTo>
                <a:lnTo>
                  <a:pt x="4486939" y="3721395"/>
                </a:lnTo>
                <a:lnTo>
                  <a:pt x="999460" y="3721395"/>
                </a:lnTo>
                <a:lnTo>
                  <a:pt x="0" y="2721935"/>
                </a:lnTo>
                <a:lnTo>
                  <a:pt x="2743200" y="0"/>
                </a:lnTo>
                <a:lnTo>
                  <a:pt x="4486939" y="17224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19" name="Bildplatzhalter 18">
            <a:extLst>
              <a:ext uri="{FF2B5EF4-FFF2-40B4-BE49-F238E27FC236}">
                <a16:creationId xmlns:a16="http://schemas.microsoft.com/office/drawing/2014/main" id="{C93EF642-974C-B943-B921-4D97D12690D2}"/>
              </a:ext>
            </a:extLst>
          </p:cNvPr>
          <p:cNvSpPr>
            <a:spLocks noGrp="1"/>
          </p:cNvSpPr>
          <p:nvPr>
            <p:ph type="pic" sz="quarter" idx="14" hasCustomPrompt="1"/>
          </p:nvPr>
        </p:nvSpPr>
        <p:spPr>
          <a:xfrm flipH="1">
            <a:off x="4571998" y="0"/>
            <a:ext cx="4572001" cy="5143500"/>
          </a:xfrm>
          <a:prstGeom prst="homePlate">
            <a:avLst>
              <a:gd name="adj" fmla="val 55400"/>
            </a:avLst>
          </a:prstGeom>
          <a:noFill/>
        </p:spPr>
        <p:txBody>
          <a:bodyPr anchor="ctr"/>
          <a:lstStyle>
            <a:lvl1pPr algn="ctr">
              <a:defRPr/>
            </a:lvl1pPr>
          </a:lstStyle>
          <a:p>
            <a:r>
              <a:rPr lang="de-DE" dirty="0"/>
              <a:t>Bild durch klicken hinzufügen</a:t>
            </a:r>
          </a:p>
        </p:txBody>
      </p:sp>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628651" y="1190625"/>
            <a:ext cx="3876675" cy="1320865"/>
          </a:xfrm>
          <a:prstGeom prst="rect">
            <a:avLst/>
          </a:prstGeom>
        </p:spPr>
        <p:txBody>
          <a:bodyPr anchor="ctr">
            <a:noAutofit/>
          </a:bodyPr>
          <a:lstStyle>
            <a:lvl1pPr algn="l">
              <a:defRPr sz="15000" b="1">
                <a:solidFill>
                  <a:schemeClr val="tx2"/>
                </a:solidFill>
                <a:latin typeface="Ginóra Sans" pitchFamily="2" charset="0"/>
                <a:cs typeface="Futura Medium" panose="020B0602020204020303" pitchFamily="34" charset="-79"/>
              </a:defRPr>
            </a:lvl1pPr>
          </a:lstStyle>
          <a:p>
            <a:r>
              <a:rPr lang="de-DE" dirty="0"/>
              <a:t>01</a:t>
            </a:r>
          </a:p>
        </p:txBody>
      </p:sp>
      <p:pic>
        <p:nvPicPr>
          <p:cNvPr id="21" name="Grafik 20">
            <a:extLst>
              <a:ext uri="{FF2B5EF4-FFF2-40B4-BE49-F238E27FC236}">
                <a16:creationId xmlns:a16="http://schemas.microsoft.com/office/drawing/2014/main" id="{5CDAB32B-62BA-FC47-B29C-656E58E5BE99}"/>
              </a:ext>
            </a:extLst>
          </p:cNvPr>
          <p:cNvPicPr>
            <a:picLocks noChangeAspect="1"/>
          </p:cNvPicPr>
          <p:nvPr userDrawn="1"/>
        </p:nvPicPr>
        <p:blipFill>
          <a:blip r:embed="rId2"/>
          <a:stretch>
            <a:fillRect/>
          </a:stretch>
        </p:blipFill>
        <p:spPr>
          <a:xfrm>
            <a:off x="4231511" y="250031"/>
            <a:ext cx="680978" cy="438789"/>
          </a:xfrm>
          <a:prstGeom prst="rect">
            <a:avLst/>
          </a:prstGeom>
        </p:spPr>
      </p:pic>
      <p:sp>
        <p:nvSpPr>
          <p:cNvPr id="2" name="Rechteck 1">
            <a:extLst>
              <a:ext uri="{FF2B5EF4-FFF2-40B4-BE49-F238E27FC236}">
                <a16:creationId xmlns:a16="http://schemas.microsoft.com/office/drawing/2014/main" id="{6CFCB162-E503-064A-9F70-D7EAF16A100F}"/>
              </a:ext>
            </a:extLst>
          </p:cNvPr>
          <p:cNvSpPr/>
          <p:nvPr userDrawn="1"/>
        </p:nvSpPr>
        <p:spPr>
          <a:xfrm rot="18900000">
            <a:off x="-492023" y="1835042"/>
            <a:ext cx="3321000" cy="13500"/>
          </a:xfrm>
          <a:custGeom>
            <a:avLst/>
            <a:gdLst>
              <a:gd name="connsiteX0" fmla="*/ 0 w 4428000"/>
              <a:gd name="connsiteY0" fmla="*/ 0 h 18000"/>
              <a:gd name="connsiteX1" fmla="*/ 4428000 w 4428000"/>
              <a:gd name="connsiteY1" fmla="*/ 0 h 18000"/>
              <a:gd name="connsiteX2" fmla="*/ 4428000 w 4428000"/>
              <a:gd name="connsiteY2" fmla="*/ 18000 h 18000"/>
              <a:gd name="connsiteX3" fmla="*/ 0 w 4428000"/>
              <a:gd name="connsiteY3" fmla="*/ 18000 h 18000"/>
              <a:gd name="connsiteX4" fmla="*/ 0 w 4428000"/>
              <a:gd name="connsiteY4" fmla="*/ 0 h 18000"/>
              <a:gd name="connsiteX0" fmla="*/ 17961 w 4428000"/>
              <a:gd name="connsiteY0" fmla="*/ 0 h 18000"/>
              <a:gd name="connsiteX1" fmla="*/ 4428000 w 4428000"/>
              <a:gd name="connsiteY1" fmla="*/ 0 h 18000"/>
              <a:gd name="connsiteX2" fmla="*/ 4428000 w 4428000"/>
              <a:gd name="connsiteY2" fmla="*/ 18000 h 18000"/>
              <a:gd name="connsiteX3" fmla="*/ 0 w 4428000"/>
              <a:gd name="connsiteY3" fmla="*/ 18000 h 18000"/>
              <a:gd name="connsiteX4" fmla="*/ 17961 w 4428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8000" h="18000">
                <a:moveTo>
                  <a:pt x="17961" y="0"/>
                </a:moveTo>
                <a:lnTo>
                  <a:pt x="4428000" y="0"/>
                </a:lnTo>
                <a:lnTo>
                  <a:pt x="4428000" y="18000"/>
                </a:lnTo>
                <a:lnTo>
                  <a:pt x="0" y="18000"/>
                </a:lnTo>
                <a:lnTo>
                  <a:pt x="17961" y="0"/>
                </a:lnTo>
                <a:close/>
              </a:path>
            </a:pathLst>
          </a:custGeom>
          <a:solidFill>
            <a:srgbClr val="2B7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4" name="Fußzeilenplatzhalter 3">
            <a:extLst>
              <a:ext uri="{FF2B5EF4-FFF2-40B4-BE49-F238E27FC236}">
                <a16:creationId xmlns:a16="http://schemas.microsoft.com/office/drawing/2014/main" id="{28FF818F-2339-154D-AC3C-399B11C9E819}"/>
              </a:ext>
            </a:extLst>
          </p:cNvPr>
          <p:cNvSpPr>
            <a:spLocks noGrp="1"/>
          </p:cNvSpPr>
          <p:nvPr>
            <p:ph type="ftr" sz="quarter" idx="15"/>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6" name="Foliennummernplatzhalter 5">
            <a:extLst>
              <a:ext uri="{FF2B5EF4-FFF2-40B4-BE49-F238E27FC236}">
                <a16:creationId xmlns:a16="http://schemas.microsoft.com/office/drawing/2014/main" id="{98EE622D-35D6-5F49-A06B-5BBC8C312904}"/>
              </a:ext>
            </a:extLst>
          </p:cNvPr>
          <p:cNvSpPr>
            <a:spLocks noGrp="1"/>
          </p:cNvSpPr>
          <p:nvPr>
            <p:ph type="sldNum" sz="quarter" idx="16"/>
          </p:nvPr>
        </p:nvSpPr>
        <p:spPr/>
        <p:txBody>
          <a:bodyPr/>
          <a:lstStyle/>
          <a:p>
            <a:fld id="{464D89FC-A76A-4A4A-A66A-19B3FB217C6F}" type="slidenum">
              <a:rPr lang="de-DE" smtClean="0"/>
              <a:pPr/>
              <a:t>‹Nr.›</a:t>
            </a:fld>
            <a:r>
              <a:rPr lang="de-DE"/>
              <a:t> /</a:t>
            </a:r>
            <a:endParaRPr lang="de-DE" dirty="0"/>
          </a:p>
        </p:txBody>
      </p:sp>
      <p:sp>
        <p:nvSpPr>
          <p:cNvPr id="7" name="Inhaltsplatzhalter 6">
            <a:extLst>
              <a:ext uri="{FF2B5EF4-FFF2-40B4-BE49-F238E27FC236}">
                <a16:creationId xmlns:a16="http://schemas.microsoft.com/office/drawing/2014/main" id="{3D075E57-FB5A-C043-86D4-AED763C20A72}"/>
              </a:ext>
            </a:extLst>
          </p:cNvPr>
          <p:cNvSpPr>
            <a:spLocks noGrp="1"/>
          </p:cNvSpPr>
          <p:nvPr>
            <p:ph sz="quarter" idx="17"/>
          </p:nvPr>
        </p:nvSpPr>
        <p:spPr>
          <a:xfrm>
            <a:off x="630238" y="2571750"/>
            <a:ext cx="3941762" cy="1809750"/>
          </a:xfrm>
        </p:spPr>
        <p:txBody>
          <a:bodyPr/>
          <a:lstStyle>
            <a:lvl4pPr>
              <a:defRPr b="1"/>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extplatzhalter 7">
            <a:extLst>
              <a:ext uri="{FF2B5EF4-FFF2-40B4-BE49-F238E27FC236}">
                <a16:creationId xmlns:a16="http://schemas.microsoft.com/office/drawing/2014/main" id="{6362B4BA-5075-F942-518E-F1FD0C3078DF}"/>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2" name="Textplatzhalter 7">
            <a:extLst>
              <a:ext uri="{FF2B5EF4-FFF2-40B4-BE49-F238E27FC236}">
                <a16:creationId xmlns:a16="http://schemas.microsoft.com/office/drawing/2014/main" id="{29369CB7-775D-FC4E-54EC-C89CAABFD479}"/>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5DA58723-CF93-3865-8B48-8B0AF0F55991}"/>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B7E50814-44B1-911A-4F42-E9E933AF2449}"/>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344457459"/>
      </p:ext>
    </p:extLst>
  </p:cSld>
  <p:clrMapOvr>
    <a:masterClrMapping/>
  </p:clrMapOvr>
  <p:extLst>
    <p:ext uri="{DCECCB84-F9BA-43D5-87BE-67443E8EF086}">
      <p15:sldGuideLst xmlns:p15="http://schemas.microsoft.com/office/powerpoint/2012/main">
        <p15:guide id="1" orient="horz" pos="174"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620"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guide id="14" pos="2880" userDrawn="1">
          <p15:clr>
            <a:srgbClr val="FBAE40"/>
          </p15:clr>
        </p15:guide>
        <p15:guide id="15" orient="horz" pos="3240" userDrawn="1">
          <p15:clr>
            <a:srgbClr val="FBAE40"/>
          </p15:clr>
        </p15:guide>
        <p15:guide id="16" pos="5760" userDrawn="1">
          <p15:clr>
            <a:srgbClr val="FBAE40"/>
          </p15:clr>
        </p15:guide>
        <p15:guide id="17" orient="horz" pos="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Bildfolie 1.2">
    <p:spTree>
      <p:nvGrpSpPr>
        <p:cNvPr id="1" name=""/>
        <p:cNvGrpSpPr/>
        <p:nvPr/>
      </p:nvGrpSpPr>
      <p:grpSpPr>
        <a:xfrm>
          <a:off x="0" y="0"/>
          <a:ext cx="0" cy="0"/>
          <a:chOff x="0" y="0"/>
          <a:chExt cx="0" cy="0"/>
        </a:xfrm>
      </p:grpSpPr>
      <p:sp>
        <p:nvSpPr>
          <p:cNvPr id="5" name="Freihandform 4">
            <a:extLst>
              <a:ext uri="{FF2B5EF4-FFF2-40B4-BE49-F238E27FC236}">
                <a16:creationId xmlns:a16="http://schemas.microsoft.com/office/drawing/2014/main" id="{30508FEF-4048-CE45-A8DF-EB4482298C1A}"/>
              </a:ext>
            </a:extLst>
          </p:cNvPr>
          <p:cNvSpPr/>
          <p:nvPr userDrawn="1"/>
        </p:nvSpPr>
        <p:spPr>
          <a:xfrm>
            <a:off x="5374759" y="2031096"/>
            <a:ext cx="3771900" cy="3128354"/>
          </a:xfrm>
          <a:custGeom>
            <a:avLst/>
            <a:gdLst>
              <a:gd name="connsiteX0" fmla="*/ 4486939 w 4486939"/>
              <a:gd name="connsiteY0" fmla="*/ 1722474 h 3721395"/>
              <a:gd name="connsiteX1" fmla="*/ 4486939 w 4486939"/>
              <a:gd name="connsiteY1" fmla="*/ 3721395 h 3721395"/>
              <a:gd name="connsiteX2" fmla="*/ 999460 w 4486939"/>
              <a:gd name="connsiteY2" fmla="*/ 3721395 h 3721395"/>
              <a:gd name="connsiteX3" fmla="*/ 0 w 4486939"/>
              <a:gd name="connsiteY3" fmla="*/ 2721935 h 3721395"/>
              <a:gd name="connsiteX4" fmla="*/ 2743200 w 4486939"/>
              <a:gd name="connsiteY4" fmla="*/ 0 h 3721395"/>
              <a:gd name="connsiteX5" fmla="*/ 4486939 w 4486939"/>
              <a:gd name="connsiteY5" fmla="*/ 1722474 h 37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39" h="3721395">
                <a:moveTo>
                  <a:pt x="4486939" y="1722474"/>
                </a:moveTo>
                <a:lnTo>
                  <a:pt x="4486939" y="3721395"/>
                </a:lnTo>
                <a:lnTo>
                  <a:pt x="999460" y="3721395"/>
                </a:lnTo>
                <a:lnTo>
                  <a:pt x="0" y="2721935"/>
                </a:lnTo>
                <a:lnTo>
                  <a:pt x="2743200" y="0"/>
                </a:lnTo>
                <a:lnTo>
                  <a:pt x="4486939" y="17224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pic>
        <p:nvPicPr>
          <p:cNvPr id="8" name="Grafik 7" descr="Ein Bild, das Person, draußen enthält.&#10;&#10;Automatisch generierte Beschreibung">
            <a:extLst>
              <a:ext uri="{FF2B5EF4-FFF2-40B4-BE49-F238E27FC236}">
                <a16:creationId xmlns:a16="http://schemas.microsoft.com/office/drawing/2014/main" id="{58BE9615-B9C0-3F43-8D0F-2B467E30658A}"/>
              </a:ext>
            </a:extLst>
          </p:cNvPr>
          <p:cNvPicPr>
            <a:picLocks noChangeAspect="1"/>
          </p:cNvPicPr>
          <p:nvPr userDrawn="1"/>
        </p:nvPicPr>
        <p:blipFill>
          <a:blip r:embed="rId2"/>
          <a:stretch>
            <a:fillRect/>
          </a:stretch>
        </p:blipFill>
        <p:spPr>
          <a:xfrm>
            <a:off x="4572000" y="0"/>
            <a:ext cx="4572000" cy="5143500"/>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628651" y="1190625"/>
            <a:ext cx="3876675" cy="1320865"/>
          </a:xfrm>
          <a:prstGeom prst="rect">
            <a:avLst/>
          </a:prstGeom>
        </p:spPr>
        <p:txBody>
          <a:bodyPr anchor="ctr">
            <a:noAutofit/>
          </a:bodyPr>
          <a:lstStyle>
            <a:lvl1pPr algn="l">
              <a:defRPr sz="15000" b="1">
                <a:solidFill>
                  <a:schemeClr val="tx2"/>
                </a:solidFill>
                <a:latin typeface="Ginóra Sans" pitchFamily="2" charset="0"/>
                <a:cs typeface="Futura Medium" panose="020B0602020204020303" pitchFamily="34" charset="-79"/>
              </a:defRPr>
            </a:lvl1pPr>
          </a:lstStyle>
          <a:p>
            <a:r>
              <a:rPr lang="de-DE" dirty="0"/>
              <a:t>01</a:t>
            </a:r>
          </a:p>
        </p:txBody>
      </p:sp>
      <p:pic>
        <p:nvPicPr>
          <p:cNvPr id="21" name="Grafik 20">
            <a:extLst>
              <a:ext uri="{FF2B5EF4-FFF2-40B4-BE49-F238E27FC236}">
                <a16:creationId xmlns:a16="http://schemas.microsoft.com/office/drawing/2014/main" id="{5CDAB32B-62BA-FC47-B29C-656E58E5BE99}"/>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2" name="Rechteck 1">
            <a:extLst>
              <a:ext uri="{FF2B5EF4-FFF2-40B4-BE49-F238E27FC236}">
                <a16:creationId xmlns:a16="http://schemas.microsoft.com/office/drawing/2014/main" id="{6CFCB162-E503-064A-9F70-D7EAF16A100F}"/>
              </a:ext>
            </a:extLst>
          </p:cNvPr>
          <p:cNvSpPr/>
          <p:nvPr userDrawn="1"/>
        </p:nvSpPr>
        <p:spPr>
          <a:xfrm rot="18900000">
            <a:off x="-492023" y="1835042"/>
            <a:ext cx="3321000" cy="13500"/>
          </a:xfrm>
          <a:custGeom>
            <a:avLst/>
            <a:gdLst>
              <a:gd name="connsiteX0" fmla="*/ 0 w 4428000"/>
              <a:gd name="connsiteY0" fmla="*/ 0 h 18000"/>
              <a:gd name="connsiteX1" fmla="*/ 4428000 w 4428000"/>
              <a:gd name="connsiteY1" fmla="*/ 0 h 18000"/>
              <a:gd name="connsiteX2" fmla="*/ 4428000 w 4428000"/>
              <a:gd name="connsiteY2" fmla="*/ 18000 h 18000"/>
              <a:gd name="connsiteX3" fmla="*/ 0 w 4428000"/>
              <a:gd name="connsiteY3" fmla="*/ 18000 h 18000"/>
              <a:gd name="connsiteX4" fmla="*/ 0 w 4428000"/>
              <a:gd name="connsiteY4" fmla="*/ 0 h 18000"/>
              <a:gd name="connsiteX0" fmla="*/ 17961 w 4428000"/>
              <a:gd name="connsiteY0" fmla="*/ 0 h 18000"/>
              <a:gd name="connsiteX1" fmla="*/ 4428000 w 4428000"/>
              <a:gd name="connsiteY1" fmla="*/ 0 h 18000"/>
              <a:gd name="connsiteX2" fmla="*/ 4428000 w 4428000"/>
              <a:gd name="connsiteY2" fmla="*/ 18000 h 18000"/>
              <a:gd name="connsiteX3" fmla="*/ 0 w 4428000"/>
              <a:gd name="connsiteY3" fmla="*/ 18000 h 18000"/>
              <a:gd name="connsiteX4" fmla="*/ 17961 w 4428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8000" h="18000">
                <a:moveTo>
                  <a:pt x="17961" y="0"/>
                </a:moveTo>
                <a:lnTo>
                  <a:pt x="4428000" y="0"/>
                </a:lnTo>
                <a:lnTo>
                  <a:pt x="4428000" y="18000"/>
                </a:lnTo>
                <a:lnTo>
                  <a:pt x="0" y="18000"/>
                </a:lnTo>
                <a:lnTo>
                  <a:pt x="17961" y="0"/>
                </a:lnTo>
                <a:close/>
              </a:path>
            </a:pathLst>
          </a:custGeom>
          <a:solidFill>
            <a:srgbClr val="2B7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4" name="Fußzeilenplatzhalter 3">
            <a:extLst>
              <a:ext uri="{FF2B5EF4-FFF2-40B4-BE49-F238E27FC236}">
                <a16:creationId xmlns:a16="http://schemas.microsoft.com/office/drawing/2014/main" id="{28FF818F-2339-154D-AC3C-399B11C9E819}"/>
              </a:ext>
            </a:extLst>
          </p:cNvPr>
          <p:cNvSpPr>
            <a:spLocks noGrp="1"/>
          </p:cNvSpPr>
          <p:nvPr>
            <p:ph type="ftr" sz="quarter" idx="15"/>
          </p:nvPr>
        </p:nvSpPr>
        <p:spPr>
          <a:xfrm>
            <a:off x="6890147" y="4617241"/>
            <a:ext cx="1894284" cy="273844"/>
          </a:xfrm>
          <a:prstGeom prst="rect">
            <a:avLst/>
          </a:prstGeom>
        </p:spPr>
        <p:txBody>
          <a:bodyPr/>
          <a:lstStyle>
            <a:lvl1pPr>
              <a:defRPr>
                <a:solidFill>
                  <a:schemeClr val="bg1"/>
                </a:solidFill>
              </a:defRPr>
            </a:lvl1pPr>
          </a:lstStyle>
          <a:p>
            <a:r>
              <a:rPr lang="de-DE" dirty="0"/>
              <a:t>Titel der Präsentation</a:t>
            </a:r>
          </a:p>
        </p:txBody>
      </p:sp>
      <p:sp>
        <p:nvSpPr>
          <p:cNvPr id="6" name="Foliennummernplatzhalter 5">
            <a:extLst>
              <a:ext uri="{FF2B5EF4-FFF2-40B4-BE49-F238E27FC236}">
                <a16:creationId xmlns:a16="http://schemas.microsoft.com/office/drawing/2014/main" id="{98EE622D-35D6-5F49-A06B-5BBC8C312904}"/>
              </a:ext>
            </a:extLst>
          </p:cNvPr>
          <p:cNvSpPr>
            <a:spLocks noGrp="1"/>
          </p:cNvSpPr>
          <p:nvPr>
            <p:ph type="sldNum" sz="quarter" idx="16"/>
          </p:nvPr>
        </p:nvSpPr>
        <p:spPr/>
        <p:txBody>
          <a:bodyPr/>
          <a:lstStyle/>
          <a:p>
            <a:fld id="{464D89FC-A76A-4A4A-A66A-19B3FB217C6F}" type="slidenum">
              <a:rPr lang="de-DE" smtClean="0">
                <a:solidFill>
                  <a:schemeClr val="bg1"/>
                </a:solidFill>
              </a:rPr>
              <a:pPr/>
              <a:t>‹Nr.›</a:t>
            </a:fld>
            <a:r>
              <a:rPr lang="de-DE" dirty="0">
                <a:solidFill>
                  <a:schemeClr val="bg1"/>
                </a:solidFill>
              </a:rPr>
              <a:t> /</a:t>
            </a:r>
          </a:p>
        </p:txBody>
      </p:sp>
      <p:sp>
        <p:nvSpPr>
          <p:cNvPr id="7" name="Inhaltsplatzhalter 6">
            <a:extLst>
              <a:ext uri="{FF2B5EF4-FFF2-40B4-BE49-F238E27FC236}">
                <a16:creationId xmlns:a16="http://schemas.microsoft.com/office/drawing/2014/main" id="{F1A9C8A9-182B-DC48-8328-841194023CAB}"/>
              </a:ext>
            </a:extLst>
          </p:cNvPr>
          <p:cNvSpPr>
            <a:spLocks noGrp="1"/>
          </p:cNvSpPr>
          <p:nvPr>
            <p:ph sz="quarter" idx="17"/>
          </p:nvPr>
        </p:nvSpPr>
        <p:spPr>
          <a:xfrm>
            <a:off x="630238" y="2571750"/>
            <a:ext cx="3941762" cy="1809750"/>
          </a:xfrm>
        </p:spPr>
        <p:txBody>
          <a:bodyPr/>
          <a:lstStyle>
            <a:lvl4pPr>
              <a:defRPr b="1"/>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7">
            <a:extLst>
              <a:ext uri="{FF2B5EF4-FFF2-40B4-BE49-F238E27FC236}">
                <a16:creationId xmlns:a16="http://schemas.microsoft.com/office/drawing/2014/main" id="{7A3F54DA-56E3-43E9-0D28-C6E9AA691705}"/>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7">
            <a:extLst>
              <a:ext uri="{FF2B5EF4-FFF2-40B4-BE49-F238E27FC236}">
                <a16:creationId xmlns:a16="http://schemas.microsoft.com/office/drawing/2014/main" id="{868226B6-BBBB-E1FE-A769-454D0083DCE6}"/>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4" name="Textplatzhalter 12">
            <a:extLst>
              <a:ext uri="{FF2B5EF4-FFF2-40B4-BE49-F238E27FC236}">
                <a16:creationId xmlns:a16="http://schemas.microsoft.com/office/drawing/2014/main" id="{65FE322E-D123-0291-9E52-5B6EA865C2D1}"/>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5" name="Textplatzhalter 12">
            <a:extLst>
              <a:ext uri="{FF2B5EF4-FFF2-40B4-BE49-F238E27FC236}">
                <a16:creationId xmlns:a16="http://schemas.microsoft.com/office/drawing/2014/main" id="{5047B120-4D83-66E7-68F2-6EBE47FE99C4}"/>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3221848347"/>
      </p:ext>
    </p:extLst>
  </p:cSld>
  <p:clrMapOvr>
    <a:masterClrMapping/>
  </p:clrMapOvr>
  <p:extLst>
    <p:ext uri="{DCECCB84-F9BA-43D5-87BE-67443E8EF086}">
      <p15:sldGuideLst xmlns:p15="http://schemas.microsoft.com/office/powerpoint/2012/main">
        <p15:guide id="1" orient="horz" pos="174"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620"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guide id="14" pos="2880" userDrawn="1">
          <p15:clr>
            <a:srgbClr val="FBAE40"/>
          </p15:clr>
        </p15:guide>
        <p15:guide id="15" orient="horz" pos="3240" userDrawn="1">
          <p15:clr>
            <a:srgbClr val="FBAE40"/>
          </p15:clr>
        </p15:guide>
        <p15:guide id="16" pos="5760" userDrawn="1">
          <p15:clr>
            <a:srgbClr val="FBAE40"/>
          </p15:clr>
        </p15:guide>
        <p15:guide id="17" orient="horz" pos="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Bildfolie 2.1">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5CDAB32B-62BA-FC47-B29C-656E58E5BE99}"/>
              </a:ext>
            </a:extLst>
          </p:cNvPr>
          <p:cNvPicPr>
            <a:picLocks noChangeAspect="1"/>
          </p:cNvPicPr>
          <p:nvPr userDrawn="1"/>
        </p:nvPicPr>
        <p:blipFill>
          <a:blip r:embed="rId2"/>
          <a:stretch>
            <a:fillRect/>
          </a:stretch>
        </p:blipFill>
        <p:spPr>
          <a:xfrm>
            <a:off x="4231511" y="250031"/>
            <a:ext cx="680978" cy="438789"/>
          </a:xfrm>
          <a:prstGeom prst="rect">
            <a:avLst/>
          </a:prstGeom>
        </p:spPr>
      </p:pic>
      <p:sp>
        <p:nvSpPr>
          <p:cNvPr id="2" name="Rechteck 1">
            <a:extLst>
              <a:ext uri="{FF2B5EF4-FFF2-40B4-BE49-F238E27FC236}">
                <a16:creationId xmlns:a16="http://schemas.microsoft.com/office/drawing/2014/main" id="{6CFCB162-E503-064A-9F70-D7EAF16A100F}"/>
              </a:ext>
            </a:extLst>
          </p:cNvPr>
          <p:cNvSpPr/>
          <p:nvPr userDrawn="1"/>
        </p:nvSpPr>
        <p:spPr>
          <a:xfrm rot="18900000">
            <a:off x="-492023" y="1835042"/>
            <a:ext cx="3321000" cy="13500"/>
          </a:xfrm>
          <a:custGeom>
            <a:avLst/>
            <a:gdLst>
              <a:gd name="connsiteX0" fmla="*/ 0 w 4428000"/>
              <a:gd name="connsiteY0" fmla="*/ 0 h 18000"/>
              <a:gd name="connsiteX1" fmla="*/ 4428000 w 4428000"/>
              <a:gd name="connsiteY1" fmla="*/ 0 h 18000"/>
              <a:gd name="connsiteX2" fmla="*/ 4428000 w 4428000"/>
              <a:gd name="connsiteY2" fmla="*/ 18000 h 18000"/>
              <a:gd name="connsiteX3" fmla="*/ 0 w 4428000"/>
              <a:gd name="connsiteY3" fmla="*/ 18000 h 18000"/>
              <a:gd name="connsiteX4" fmla="*/ 0 w 4428000"/>
              <a:gd name="connsiteY4" fmla="*/ 0 h 18000"/>
              <a:gd name="connsiteX0" fmla="*/ 17961 w 4428000"/>
              <a:gd name="connsiteY0" fmla="*/ 0 h 18000"/>
              <a:gd name="connsiteX1" fmla="*/ 4428000 w 4428000"/>
              <a:gd name="connsiteY1" fmla="*/ 0 h 18000"/>
              <a:gd name="connsiteX2" fmla="*/ 4428000 w 4428000"/>
              <a:gd name="connsiteY2" fmla="*/ 18000 h 18000"/>
              <a:gd name="connsiteX3" fmla="*/ 0 w 4428000"/>
              <a:gd name="connsiteY3" fmla="*/ 18000 h 18000"/>
              <a:gd name="connsiteX4" fmla="*/ 17961 w 4428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8000" h="18000">
                <a:moveTo>
                  <a:pt x="17961" y="0"/>
                </a:moveTo>
                <a:lnTo>
                  <a:pt x="4428000" y="0"/>
                </a:lnTo>
                <a:lnTo>
                  <a:pt x="4428000" y="18000"/>
                </a:lnTo>
                <a:lnTo>
                  <a:pt x="0" y="18000"/>
                </a:lnTo>
                <a:lnTo>
                  <a:pt x="17961" y="0"/>
                </a:lnTo>
                <a:close/>
              </a:path>
            </a:pathLst>
          </a:custGeom>
          <a:solidFill>
            <a:srgbClr val="2B7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1" name="Rechteck 20">
            <a:extLst>
              <a:ext uri="{FF2B5EF4-FFF2-40B4-BE49-F238E27FC236}">
                <a16:creationId xmlns:a16="http://schemas.microsoft.com/office/drawing/2014/main" id="{519307BF-88A3-3945-A35F-60ABE402536B}"/>
              </a:ext>
            </a:extLst>
          </p:cNvPr>
          <p:cNvSpPr/>
          <p:nvPr userDrawn="1"/>
        </p:nvSpPr>
        <p:spPr>
          <a:xfrm rot="2734865">
            <a:off x="8032328" y="3321605"/>
            <a:ext cx="1326429" cy="27239"/>
          </a:xfrm>
          <a:custGeom>
            <a:avLst/>
            <a:gdLst>
              <a:gd name="connsiteX0" fmla="*/ 0 w 746501"/>
              <a:gd name="connsiteY0" fmla="*/ 0 h 36000"/>
              <a:gd name="connsiteX1" fmla="*/ 746501 w 746501"/>
              <a:gd name="connsiteY1" fmla="*/ 0 h 36000"/>
              <a:gd name="connsiteX2" fmla="*/ 746501 w 746501"/>
              <a:gd name="connsiteY2" fmla="*/ 36000 h 36000"/>
              <a:gd name="connsiteX3" fmla="*/ 0 w 746501"/>
              <a:gd name="connsiteY3" fmla="*/ 36000 h 36000"/>
              <a:gd name="connsiteX4" fmla="*/ 0 w 746501"/>
              <a:gd name="connsiteY4" fmla="*/ 0 h 36000"/>
              <a:gd name="connsiteX0" fmla="*/ 0 w 746501"/>
              <a:gd name="connsiteY0" fmla="*/ 0 h 36000"/>
              <a:gd name="connsiteX1" fmla="*/ 712825 w 746501"/>
              <a:gd name="connsiteY1" fmla="*/ 2246 h 36000"/>
              <a:gd name="connsiteX2" fmla="*/ 746501 w 746501"/>
              <a:gd name="connsiteY2" fmla="*/ 36000 h 36000"/>
              <a:gd name="connsiteX3" fmla="*/ 0 w 746501"/>
              <a:gd name="connsiteY3" fmla="*/ 36000 h 36000"/>
              <a:gd name="connsiteX4" fmla="*/ 0 w 746501"/>
              <a:gd name="connsiteY4" fmla="*/ 0 h 36000"/>
              <a:gd name="connsiteX0" fmla="*/ 0 w 733467"/>
              <a:gd name="connsiteY0" fmla="*/ 0 h 36319"/>
              <a:gd name="connsiteX1" fmla="*/ 712825 w 733467"/>
              <a:gd name="connsiteY1" fmla="*/ 2246 h 36319"/>
              <a:gd name="connsiteX2" fmla="*/ 733467 w 733467"/>
              <a:gd name="connsiteY2" fmla="*/ 36319 h 36319"/>
              <a:gd name="connsiteX3" fmla="*/ 0 w 733467"/>
              <a:gd name="connsiteY3" fmla="*/ 36000 h 36319"/>
              <a:gd name="connsiteX4" fmla="*/ 0 w 733467"/>
              <a:gd name="connsiteY4" fmla="*/ 0 h 3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67" h="36319">
                <a:moveTo>
                  <a:pt x="0" y="0"/>
                </a:moveTo>
                <a:lnTo>
                  <a:pt x="712825" y="2246"/>
                </a:lnTo>
                <a:lnTo>
                  <a:pt x="733467" y="36319"/>
                </a:lnTo>
                <a:lnTo>
                  <a:pt x="0" y="36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2" name="Titel 1">
            <a:extLst>
              <a:ext uri="{FF2B5EF4-FFF2-40B4-BE49-F238E27FC236}">
                <a16:creationId xmlns:a16="http://schemas.microsoft.com/office/drawing/2014/main" id="{4B0F1DE7-5158-6A47-9473-E25B8D992A30}"/>
              </a:ext>
            </a:extLst>
          </p:cNvPr>
          <p:cNvSpPr>
            <a:spLocks noGrp="1"/>
          </p:cNvSpPr>
          <p:nvPr>
            <p:ph type="ctrTitle" hasCustomPrompt="1"/>
          </p:nvPr>
        </p:nvSpPr>
        <p:spPr>
          <a:xfrm>
            <a:off x="3590924" y="1612835"/>
            <a:ext cx="4924426" cy="864302"/>
          </a:xfrm>
          <a:prstGeom prst="rect">
            <a:avLst/>
          </a:prstGeom>
        </p:spPr>
        <p:txBody>
          <a:bodyPr anchor="t">
            <a:normAutofit/>
          </a:bodyPr>
          <a:lstStyle>
            <a:lvl1pPr algn="l">
              <a:defRPr sz="3000" b="1">
                <a:solidFill>
                  <a:schemeClr val="tx2"/>
                </a:solidFill>
                <a:latin typeface="Ginóra Sans" pitchFamily="2" charset="0"/>
                <a:cs typeface="Futura Medium" panose="020B0602020204020303" pitchFamily="34" charset="-79"/>
              </a:defRPr>
            </a:lvl1pPr>
          </a:lstStyle>
          <a:p>
            <a:r>
              <a:rPr lang="de-DE" dirty="0"/>
              <a:t>Überschrift</a:t>
            </a:r>
          </a:p>
        </p:txBody>
      </p:sp>
      <p:sp>
        <p:nvSpPr>
          <p:cNvPr id="16" name="Textplatzhalter 2">
            <a:extLst>
              <a:ext uri="{FF2B5EF4-FFF2-40B4-BE49-F238E27FC236}">
                <a16:creationId xmlns:a16="http://schemas.microsoft.com/office/drawing/2014/main" id="{9EE5EF76-DE27-6947-9BF4-E46DC76B5F62}"/>
              </a:ext>
            </a:extLst>
          </p:cNvPr>
          <p:cNvSpPr>
            <a:spLocks noGrp="1"/>
          </p:cNvSpPr>
          <p:nvPr>
            <p:ph type="body" sz="quarter" idx="53" hasCustomPrompt="1"/>
          </p:nvPr>
        </p:nvSpPr>
        <p:spPr>
          <a:xfrm>
            <a:off x="3590925" y="2559844"/>
            <a:ext cx="4923235" cy="345562"/>
          </a:xfrm>
          <a:prstGeom prst="rect">
            <a:avLst/>
          </a:prstGeom>
        </p:spPr>
        <p:txBody>
          <a:bodyPr anchor="ctr">
            <a:noAutofit/>
          </a:bodyPr>
          <a:lstStyle>
            <a:lvl1pPr algn="l">
              <a:defRPr sz="1800">
                <a:solidFill>
                  <a:schemeClr val="tx2"/>
                </a:solidFill>
                <a:latin typeface="Futura PT Book" panose="020B0502020204020303" pitchFamily="34" charset="77"/>
              </a:defRPr>
            </a:lvl1pPr>
          </a:lstStyle>
          <a:p>
            <a:pPr lvl="0"/>
            <a:r>
              <a:rPr lang="de-DE" dirty="0"/>
              <a:t>Untertitel</a:t>
            </a:r>
          </a:p>
        </p:txBody>
      </p:sp>
      <p:sp>
        <p:nvSpPr>
          <p:cNvPr id="4" name="Rechteck 3">
            <a:extLst>
              <a:ext uri="{FF2B5EF4-FFF2-40B4-BE49-F238E27FC236}">
                <a16:creationId xmlns:a16="http://schemas.microsoft.com/office/drawing/2014/main" id="{BD682B26-2225-1C4F-A181-F96088A86CCD}"/>
              </a:ext>
            </a:extLst>
          </p:cNvPr>
          <p:cNvSpPr/>
          <p:nvPr userDrawn="1"/>
        </p:nvSpPr>
        <p:spPr>
          <a:xfrm rot="2700000">
            <a:off x="822543" y="1913735"/>
            <a:ext cx="2212433" cy="2212433"/>
          </a:xfrm>
          <a:prstGeom prst="rect">
            <a:avLst/>
          </a:prstGeom>
          <a:solidFill>
            <a:srgbClr val="90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7" name="Bildplatzhalter 6">
            <a:extLst>
              <a:ext uri="{FF2B5EF4-FFF2-40B4-BE49-F238E27FC236}">
                <a16:creationId xmlns:a16="http://schemas.microsoft.com/office/drawing/2014/main" id="{B757C1ED-84AA-5E48-9AC1-AA8BE4ECE7C8}"/>
              </a:ext>
            </a:extLst>
          </p:cNvPr>
          <p:cNvSpPr>
            <a:spLocks noGrp="1"/>
          </p:cNvSpPr>
          <p:nvPr>
            <p:ph type="pic" sz="quarter" idx="55" hasCustomPrompt="1"/>
          </p:nvPr>
        </p:nvSpPr>
        <p:spPr>
          <a:xfrm>
            <a:off x="364333" y="709826"/>
            <a:ext cx="3128854" cy="3128854"/>
          </a:xfrm>
          <a:prstGeom prst="diamond">
            <a:avLst/>
          </a:prstGeom>
          <a:noFill/>
        </p:spPr>
        <p:txBody>
          <a:bodyPr anchor="ctr"/>
          <a:lstStyle>
            <a:lvl1pPr algn="ctr">
              <a:defRPr/>
            </a:lvl1pPr>
          </a:lstStyle>
          <a:p>
            <a:r>
              <a:rPr lang="de-DE" dirty="0"/>
              <a:t>Bild durch klicken hinzufügen</a:t>
            </a:r>
          </a:p>
        </p:txBody>
      </p:sp>
      <p:sp>
        <p:nvSpPr>
          <p:cNvPr id="3" name="Fußzeilenplatzhalter 2">
            <a:extLst>
              <a:ext uri="{FF2B5EF4-FFF2-40B4-BE49-F238E27FC236}">
                <a16:creationId xmlns:a16="http://schemas.microsoft.com/office/drawing/2014/main" id="{5AB5F849-8914-9A44-A600-5002C912D7C8}"/>
              </a:ext>
            </a:extLst>
          </p:cNvPr>
          <p:cNvSpPr>
            <a:spLocks noGrp="1"/>
          </p:cNvSpPr>
          <p:nvPr>
            <p:ph type="ftr" sz="quarter" idx="56"/>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5" name="Foliennummernplatzhalter 4">
            <a:extLst>
              <a:ext uri="{FF2B5EF4-FFF2-40B4-BE49-F238E27FC236}">
                <a16:creationId xmlns:a16="http://schemas.microsoft.com/office/drawing/2014/main" id="{CD4049F6-2361-4F47-AABE-0704CA93B1AC}"/>
              </a:ext>
            </a:extLst>
          </p:cNvPr>
          <p:cNvSpPr>
            <a:spLocks noGrp="1"/>
          </p:cNvSpPr>
          <p:nvPr>
            <p:ph type="sldNum" sz="quarter" idx="57"/>
          </p:nvPr>
        </p:nvSpPr>
        <p:spPr/>
        <p:txBody>
          <a:bodyPr/>
          <a:lstStyle/>
          <a:p>
            <a:fld id="{464D89FC-A76A-4A4A-A66A-19B3FB217C6F}" type="slidenum">
              <a:rPr lang="de-DE" smtClean="0"/>
              <a:pPr/>
              <a:t>‹Nr.›</a:t>
            </a:fld>
            <a:r>
              <a:rPr lang="de-DE"/>
              <a:t> /</a:t>
            </a:r>
            <a:endParaRPr lang="de-DE" dirty="0"/>
          </a:p>
        </p:txBody>
      </p:sp>
      <p:sp>
        <p:nvSpPr>
          <p:cNvPr id="8" name="Inhaltsplatzhalter 7">
            <a:extLst>
              <a:ext uri="{FF2B5EF4-FFF2-40B4-BE49-F238E27FC236}">
                <a16:creationId xmlns:a16="http://schemas.microsoft.com/office/drawing/2014/main" id="{E3C231C7-CAC9-EF46-8A96-6D6C48392EAE}"/>
              </a:ext>
            </a:extLst>
          </p:cNvPr>
          <p:cNvSpPr>
            <a:spLocks noGrp="1"/>
          </p:cNvSpPr>
          <p:nvPr>
            <p:ph sz="quarter" idx="58"/>
          </p:nvPr>
        </p:nvSpPr>
        <p:spPr>
          <a:xfrm>
            <a:off x="3579223" y="3005138"/>
            <a:ext cx="4934540" cy="1376362"/>
          </a:xfrm>
        </p:spPr>
        <p:txBody>
          <a:bodyPr/>
          <a:lstStyle>
            <a:lvl4pPr>
              <a:defRPr b="1"/>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7">
            <a:extLst>
              <a:ext uri="{FF2B5EF4-FFF2-40B4-BE49-F238E27FC236}">
                <a16:creationId xmlns:a16="http://schemas.microsoft.com/office/drawing/2014/main" id="{8E14BBD2-1C28-C85D-07ED-3A504436E40C}"/>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5" name="Textplatzhalter 7">
            <a:extLst>
              <a:ext uri="{FF2B5EF4-FFF2-40B4-BE49-F238E27FC236}">
                <a16:creationId xmlns:a16="http://schemas.microsoft.com/office/drawing/2014/main" id="{F8EE6366-4E46-FED7-B04E-63A2C620E230}"/>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7" name="Textplatzhalter 12">
            <a:extLst>
              <a:ext uri="{FF2B5EF4-FFF2-40B4-BE49-F238E27FC236}">
                <a16:creationId xmlns:a16="http://schemas.microsoft.com/office/drawing/2014/main" id="{1DA413E4-FB36-A0EE-D0B7-1E0914C55365}"/>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8" name="Textplatzhalter 12">
            <a:extLst>
              <a:ext uri="{FF2B5EF4-FFF2-40B4-BE49-F238E27FC236}">
                <a16:creationId xmlns:a16="http://schemas.microsoft.com/office/drawing/2014/main" id="{69C7CA07-F275-6835-DAA1-A80C5ED14A3B}"/>
              </a:ext>
            </a:extLst>
          </p:cNvPr>
          <p:cNvSpPr>
            <a:spLocks noGrp="1"/>
          </p:cNvSpPr>
          <p:nvPr>
            <p:ph type="body" sz="quarter" idx="59"/>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624542223"/>
      </p:ext>
    </p:extLst>
  </p:cSld>
  <p:clrMapOvr>
    <a:masterClrMapping/>
  </p:clrMapOvr>
  <p:extLst>
    <p:ext uri="{DCECCB84-F9BA-43D5-87BE-67443E8EF086}">
      <p15:sldGuideLst xmlns:p15="http://schemas.microsoft.com/office/powerpoint/2012/main">
        <p15:guide id="1" orient="horz" pos="174"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620" userDrawn="1">
          <p15:clr>
            <a:srgbClr val="FBAE40"/>
          </p15:clr>
        </p15:guide>
        <p15:guide id="11" orient="horz" pos="2187" userDrawn="1">
          <p15:clr>
            <a:srgbClr val="FBAE40"/>
          </p15:clr>
        </p15:guide>
        <p15:guide id="12" pos="397" userDrawn="1">
          <p15:clr>
            <a:srgbClr val="FBAE40"/>
          </p15:clr>
        </p15:guide>
        <p15:guide id="13" pos="5363" userDrawn="1">
          <p15:clr>
            <a:srgbClr val="FBAE40"/>
          </p15:clr>
        </p15:guide>
        <p15:guide id="14" pos="2880" userDrawn="1">
          <p15:clr>
            <a:srgbClr val="FBAE40"/>
          </p15:clr>
        </p15:guide>
        <p15:guide id="15" orient="horz" pos="3240" userDrawn="1">
          <p15:clr>
            <a:srgbClr val="FBAE40"/>
          </p15:clr>
        </p15:guide>
        <p15:guide id="16" pos="5760" userDrawn="1">
          <p15:clr>
            <a:srgbClr val="FBAE40"/>
          </p15:clr>
        </p15:guide>
        <p15:guide id="17" orient="horz" pos="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Bildfolie 2.2">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D682B26-2225-1C4F-A181-F96088A86CCD}"/>
              </a:ext>
            </a:extLst>
          </p:cNvPr>
          <p:cNvSpPr/>
          <p:nvPr userDrawn="1"/>
        </p:nvSpPr>
        <p:spPr>
          <a:xfrm rot="2700000">
            <a:off x="822543" y="1913735"/>
            <a:ext cx="2212433" cy="2212433"/>
          </a:xfrm>
          <a:prstGeom prst="rect">
            <a:avLst/>
          </a:prstGeom>
          <a:solidFill>
            <a:srgbClr val="90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pic>
        <p:nvPicPr>
          <p:cNvPr id="8" name="Grafik 7">
            <a:extLst>
              <a:ext uri="{FF2B5EF4-FFF2-40B4-BE49-F238E27FC236}">
                <a16:creationId xmlns:a16="http://schemas.microsoft.com/office/drawing/2014/main" id="{78E1A448-BE28-7048-BDCF-4F90857FDADC}"/>
              </a:ext>
            </a:extLst>
          </p:cNvPr>
          <p:cNvPicPr>
            <a:picLocks noChangeAspect="1"/>
          </p:cNvPicPr>
          <p:nvPr userDrawn="1"/>
        </p:nvPicPr>
        <p:blipFill>
          <a:blip r:embed="rId2"/>
          <a:stretch>
            <a:fillRect/>
          </a:stretch>
        </p:blipFill>
        <p:spPr>
          <a:xfrm>
            <a:off x="364332" y="709826"/>
            <a:ext cx="3133725" cy="3124200"/>
          </a:xfrm>
          <a:prstGeom prst="rect">
            <a:avLst/>
          </a:prstGeom>
        </p:spPr>
      </p:pic>
      <p:pic>
        <p:nvPicPr>
          <p:cNvPr id="21" name="Grafik 20">
            <a:extLst>
              <a:ext uri="{FF2B5EF4-FFF2-40B4-BE49-F238E27FC236}">
                <a16:creationId xmlns:a16="http://schemas.microsoft.com/office/drawing/2014/main" id="{5CDAB32B-62BA-FC47-B29C-656E58E5BE99}"/>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2" name="Rechteck 1">
            <a:extLst>
              <a:ext uri="{FF2B5EF4-FFF2-40B4-BE49-F238E27FC236}">
                <a16:creationId xmlns:a16="http://schemas.microsoft.com/office/drawing/2014/main" id="{6CFCB162-E503-064A-9F70-D7EAF16A100F}"/>
              </a:ext>
            </a:extLst>
          </p:cNvPr>
          <p:cNvSpPr/>
          <p:nvPr userDrawn="1"/>
        </p:nvSpPr>
        <p:spPr>
          <a:xfrm rot="18900000">
            <a:off x="-492023" y="1835042"/>
            <a:ext cx="3321000" cy="13500"/>
          </a:xfrm>
          <a:custGeom>
            <a:avLst/>
            <a:gdLst>
              <a:gd name="connsiteX0" fmla="*/ 0 w 4428000"/>
              <a:gd name="connsiteY0" fmla="*/ 0 h 18000"/>
              <a:gd name="connsiteX1" fmla="*/ 4428000 w 4428000"/>
              <a:gd name="connsiteY1" fmla="*/ 0 h 18000"/>
              <a:gd name="connsiteX2" fmla="*/ 4428000 w 4428000"/>
              <a:gd name="connsiteY2" fmla="*/ 18000 h 18000"/>
              <a:gd name="connsiteX3" fmla="*/ 0 w 4428000"/>
              <a:gd name="connsiteY3" fmla="*/ 18000 h 18000"/>
              <a:gd name="connsiteX4" fmla="*/ 0 w 4428000"/>
              <a:gd name="connsiteY4" fmla="*/ 0 h 18000"/>
              <a:gd name="connsiteX0" fmla="*/ 17961 w 4428000"/>
              <a:gd name="connsiteY0" fmla="*/ 0 h 18000"/>
              <a:gd name="connsiteX1" fmla="*/ 4428000 w 4428000"/>
              <a:gd name="connsiteY1" fmla="*/ 0 h 18000"/>
              <a:gd name="connsiteX2" fmla="*/ 4428000 w 4428000"/>
              <a:gd name="connsiteY2" fmla="*/ 18000 h 18000"/>
              <a:gd name="connsiteX3" fmla="*/ 0 w 4428000"/>
              <a:gd name="connsiteY3" fmla="*/ 18000 h 18000"/>
              <a:gd name="connsiteX4" fmla="*/ 17961 w 4428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8000" h="18000">
                <a:moveTo>
                  <a:pt x="17961" y="0"/>
                </a:moveTo>
                <a:lnTo>
                  <a:pt x="4428000" y="0"/>
                </a:lnTo>
                <a:lnTo>
                  <a:pt x="4428000" y="18000"/>
                </a:lnTo>
                <a:lnTo>
                  <a:pt x="0" y="18000"/>
                </a:lnTo>
                <a:lnTo>
                  <a:pt x="17961" y="0"/>
                </a:lnTo>
                <a:close/>
              </a:path>
            </a:pathLst>
          </a:custGeom>
          <a:solidFill>
            <a:srgbClr val="2B7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1" name="Rechteck 20">
            <a:extLst>
              <a:ext uri="{FF2B5EF4-FFF2-40B4-BE49-F238E27FC236}">
                <a16:creationId xmlns:a16="http://schemas.microsoft.com/office/drawing/2014/main" id="{519307BF-88A3-3945-A35F-60ABE402536B}"/>
              </a:ext>
            </a:extLst>
          </p:cNvPr>
          <p:cNvSpPr/>
          <p:nvPr userDrawn="1"/>
        </p:nvSpPr>
        <p:spPr>
          <a:xfrm rot="2734865">
            <a:off x="8032328" y="3321605"/>
            <a:ext cx="1326429" cy="27239"/>
          </a:xfrm>
          <a:custGeom>
            <a:avLst/>
            <a:gdLst>
              <a:gd name="connsiteX0" fmla="*/ 0 w 746501"/>
              <a:gd name="connsiteY0" fmla="*/ 0 h 36000"/>
              <a:gd name="connsiteX1" fmla="*/ 746501 w 746501"/>
              <a:gd name="connsiteY1" fmla="*/ 0 h 36000"/>
              <a:gd name="connsiteX2" fmla="*/ 746501 w 746501"/>
              <a:gd name="connsiteY2" fmla="*/ 36000 h 36000"/>
              <a:gd name="connsiteX3" fmla="*/ 0 w 746501"/>
              <a:gd name="connsiteY3" fmla="*/ 36000 h 36000"/>
              <a:gd name="connsiteX4" fmla="*/ 0 w 746501"/>
              <a:gd name="connsiteY4" fmla="*/ 0 h 36000"/>
              <a:gd name="connsiteX0" fmla="*/ 0 w 746501"/>
              <a:gd name="connsiteY0" fmla="*/ 0 h 36000"/>
              <a:gd name="connsiteX1" fmla="*/ 712825 w 746501"/>
              <a:gd name="connsiteY1" fmla="*/ 2246 h 36000"/>
              <a:gd name="connsiteX2" fmla="*/ 746501 w 746501"/>
              <a:gd name="connsiteY2" fmla="*/ 36000 h 36000"/>
              <a:gd name="connsiteX3" fmla="*/ 0 w 746501"/>
              <a:gd name="connsiteY3" fmla="*/ 36000 h 36000"/>
              <a:gd name="connsiteX4" fmla="*/ 0 w 746501"/>
              <a:gd name="connsiteY4" fmla="*/ 0 h 36000"/>
              <a:gd name="connsiteX0" fmla="*/ 0 w 733467"/>
              <a:gd name="connsiteY0" fmla="*/ 0 h 36319"/>
              <a:gd name="connsiteX1" fmla="*/ 712825 w 733467"/>
              <a:gd name="connsiteY1" fmla="*/ 2246 h 36319"/>
              <a:gd name="connsiteX2" fmla="*/ 733467 w 733467"/>
              <a:gd name="connsiteY2" fmla="*/ 36319 h 36319"/>
              <a:gd name="connsiteX3" fmla="*/ 0 w 733467"/>
              <a:gd name="connsiteY3" fmla="*/ 36000 h 36319"/>
              <a:gd name="connsiteX4" fmla="*/ 0 w 733467"/>
              <a:gd name="connsiteY4" fmla="*/ 0 h 3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67" h="36319">
                <a:moveTo>
                  <a:pt x="0" y="0"/>
                </a:moveTo>
                <a:lnTo>
                  <a:pt x="712825" y="2246"/>
                </a:lnTo>
                <a:lnTo>
                  <a:pt x="733467" y="36319"/>
                </a:lnTo>
                <a:lnTo>
                  <a:pt x="0" y="36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2" name="Titel 1">
            <a:extLst>
              <a:ext uri="{FF2B5EF4-FFF2-40B4-BE49-F238E27FC236}">
                <a16:creationId xmlns:a16="http://schemas.microsoft.com/office/drawing/2014/main" id="{4B0F1DE7-5158-6A47-9473-E25B8D992A30}"/>
              </a:ext>
            </a:extLst>
          </p:cNvPr>
          <p:cNvSpPr>
            <a:spLocks noGrp="1"/>
          </p:cNvSpPr>
          <p:nvPr>
            <p:ph type="ctrTitle" hasCustomPrompt="1"/>
          </p:nvPr>
        </p:nvSpPr>
        <p:spPr>
          <a:xfrm>
            <a:off x="3590924" y="1612835"/>
            <a:ext cx="4924426" cy="864302"/>
          </a:xfrm>
          <a:prstGeom prst="rect">
            <a:avLst/>
          </a:prstGeom>
        </p:spPr>
        <p:txBody>
          <a:bodyPr anchor="t">
            <a:normAutofit/>
          </a:bodyPr>
          <a:lstStyle>
            <a:lvl1pPr algn="l">
              <a:defRPr sz="3000" b="1">
                <a:solidFill>
                  <a:schemeClr val="tx2"/>
                </a:solidFill>
                <a:latin typeface="Ginóra Sans" pitchFamily="2" charset="0"/>
                <a:cs typeface="Futura Medium" panose="020B0602020204020303" pitchFamily="34" charset="-79"/>
              </a:defRPr>
            </a:lvl1pPr>
          </a:lstStyle>
          <a:p>
            <a:r>
              <a:rPr lang="de-DE" dirty="0"/>
              <a:t>Überschrift</a:t>
            </a:r>
          </a:p>
        </p:txBody>
      </p:sp>
      <p:sp>
        <p:nvSpPr>
          <p:cNvPr id="16" name="Textplatzhalter 2">
            <a:extLst>
              <a:ext uri="{FF2B5EF4-FFF2-40B4-BE49-F238E27FC236}">
                <a16:creationId xmlns:a16="http://schemas.microsoft.com/office/drawing/2014/main" id="{9EE5EF76-DE27-6947-9BF4-E46DC76B5F62}"/>
              </a:ext>
            </a:extLst>
          </p:cNvPr>
          <p:cNvSpPr>
            <a:spLocks noGrp="1"/>
          </p:cNvSpPr>
          <p:nvPr>
            <p:ph type="body" sz="quarter" idx="53" hasCustomPrompt="1"/>
          </p:nvPr>
        </p:nvSpPr>
        <p:spPr>
          <a:xfrm>
            <a:off x="3590925" y="2559844"/>
            <a:ext cx="4923235" cy="345562"/>
          </a:xfrm>
          <a:prstGeom prst="rect">
            <a:avLst/>
          </a:prstGeom>
        </p:spPr>
        <p:txBody>
          <a:bodyPr anchor="ctr">
            <a:noAutofit/>
          </a:bodyPr>
          <a:lstStyle>
            <a:lvl1pPr algn="l">
              <a:defRPr sz="1800">
                <a:solidFill>
                  <a:schemeClr val="tx2"/>
                </a:solidFill>
                <a:latin typeface="Futura PT Book" panose="020B0502020204020303" pitchFamily="34" charset="77"/>
              </a:defRPr>
            </a:lvl1pPr>
          </a:lstStyle>
          <a:p>
            <a:pPr lvl="0"/>
            <a:r>
              <a:rPr lang="de-DE" dirty="0"/>
              <a:t>Untertitel</a:t>
            </a:r>
          </a:p>
        </p:txBody>
      </p:sp>
      <p:sp>
        <p:nvSpPr>
          <p:cNvPr id="3" name="Fußzeilenplatzhalter 2">
            <a:extLst>
              <a:ext uri="{FF2B5EF4-FFF2-40B4-BE49-F238E27FC236}">
                <a16:creationId xmlns:a16="http://schemas.microsoft.com/office/drawing/2014/main" id="{5AB5F849-8914-9A44-A600-5002C912D7C8}"/>
              </a:ext>
            </a:extLst>
          </p:cNvPr>
          <p:cNvSpPr>
            <a:spLocks noGrp="1"/>
          </p:cNvSpPr>
          <p:nvPr>
            <p:ph type="ftr" sz="quarter" idx="56"/>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5" name="Foliennummernplatzhalter 4">
            <a:extLst>
              <a:ext uri="{FF2B5EF4-FFF2-40B4-BE49-F238E27FC236}">
                <a16:creationId xmlns:a16="http://schemas.microsoft.com/office/drawing/2014/main" id="{CD4049F6-2361-4F47-AABE-0704CA93B1AC}"/>
              </a:ext>
            </a:extLst>
          </p:cNvPr>
          <p:cNvSpPr>
            <a:spLocks noGrp="1"/>
          </p:cNvSpPr>
          <p:nvPr>
            <p:ph type="sldNum" sz="quarter" idx="57"/>
          </p:nvPr>
        </p:nvSpPr>
        <p:spPr/>
        <p:txBody>
          <a:bodyPr/>
          <a:lstStyle/>
          <a:p>
            <a:fld id="{464D89FC-A76A-4A4A-A66A-19B3FB217C6F}" type="slidenum">
              <a:rPr lang="de-DE" smtClean="0"/>
              <a:pPr/>
              <a:t>‹Nr.›</a:t>
            </a:fld>
            <a:r>
              <a:rPr lang="de-DE"/>
              <a:t> /</a:t>
            </a:r>
            <a:endParaRPr lang="de-DE" dirty="0"/>
          </a:p>
        </p:txBody>
      </p:sp>
      <p:sp>
        <p:nvSpPr>
          <p:cNvPr id="13" name="Inhaltsplatzhalter 7">
            <a:extLst>
              <a:ext uri="{FF2B5EF4-FFF2-40B4-BE49-F238E27FC236}">
                <a16:creationId xmlns:a16="http://schemas.microsoft.com/office/drawing/2014/main" id="{98D80591-D8F8-FD40-B1E0-CDFE47044720}"/>
              </a:ext>
            </a:extLst>
          </p:cNvPr>
          <p:cNvSpPr>
            <a:spLocks noGrp="1"/>
          </p:cNvSpPr>
          <p:nvPr>
            <p:ph sz="quarter" idx="58"/>
          </p:nvPr>
        </p:nvSpPr>
        <p:spPr>
          <a:xfrm>
            <a:off x="3579223" y="3005138"/>
            <a:ext cx="4934540" cy="1376362"/>
          </a:xfrm>
        </p:spPr>
        <p:txBody>
          <a:bodyPr/>
          <a:lstStyle>
            <a:lvl4pPr>
              <a:defRPr b="1"/>
            </a:lvl4pPr>
            <a:lvl5pPr marL="0">
              <a:spcBef>
                <a:spcPts val="750"/>
              </a:spcBef>
              <a:defRPr sz="1500" b="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7">
            <a:extLst>
              <a:ext uri="{FF2B5EF4-FFF2-40B4-BE49-F238E27FC236}">
                <a16:creationId xmlns:a16="http://schemas.microsoft.com/office/drawing/2014/main" id="{17B54E65-8310-FC70-7A90-54C2DEC751EE}"/>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5" name="Textplatzhalter 7">
            <a:extLst>
              <a:ext uri="{FF2B5EF4-FFF2-40B4-BE49-F238E27FC236}">
                <a16:creationId xmlns:a16="http://schemas.microsoft.com/office/drawing/2014/main" id="{C3BDB088-A24A-271F-24D8-DC40F8B9749D}"/>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7" name="Textplatzhalter 12">
            <a:extLst>
              <a:ext uri="{FF2B5EF4-FFF2-40B4-BE49-F238E27FC236}">
                <a16:creationId xmlns:a16="http://schemas.microsoft.com/office/drawing/2014/main" id="{1DC5E9A5-9936-FCE8-9761-3555A0C4FEF9}"/>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8" name="Textplatzhalter 12">
            <a:extLst>
              <a:ext uri="{FF2B5EF4-FFF2-40B4-BE49-F238E27FC236}">
                <a16:creationId xmlns:a16="http://schemas.microsoft.com/office/drawing/2014/main" id="{2F1AF514-7742-F51D-AE62-C8F750232150}"/>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3866923476"/>
      </p:ext>
    </p:extLst>
  </p:cSld>
  <p:clrMapOvr>
    <a:masterClrMapping/>
  </p:clrMapOvr>
  <p:extLst>
    <p:ext uri="{DCECCB84-F9BA-43D5-87BE-67443E8EF086}">
      <p15:sldGuideLst xmlns:p15="http://schemas.microsoft.com/office/powerpoint/2012/main">
        <p15:guide id="1" orient="horz" pos="174"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620"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guide id="14" pos="2880" userDrawn="1">
          <p15:clr>
            <a:srgbClr val="FBAE40"/>
          </p15:clr>
        </p15:guide>
        <p15:guide id="15" orient="horz" pos="3240" userDrawn="1">
          <p15:clr>
            <a:srgbClr val="FBAE40"/>
          </p15:clr>
        </p15:guide>
        <p15:guide id="16" pos="5760" userDrawn="1">
          <p15:clr>
            <a:srgbClr val="FBAE40"/>
          </p15:clr>
        </p15:guide>
        <p15:guide id="17" orient="horz" pos="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uflistung">
    <p:spTree>
      <p:nvGrpSpPr>
        <p:cNvPr id="1" name=""/>
        <p:cNvGrpSpPr/>
        <p:nvPr/>
      </p:nvGrpSpPr>
      <p:grpSpPr>
        <a:xfrm>
          <a:off x="0" y="0"/>
          <a:ext cx="0" cy="0"/>
          <a:chOff x="0" y="0"/>
          <a:chExt cx="0" cy="0"/>
        </a:xfrm>
      </p:grpSpPr>
      <p:pic>
        <p:nvPicPr>
          <p:cNvPr id="6" name="Grafik 5" descr="Ein Bild, das Pfeil enthält.&#10;&#10;Automatisch generierte Beschreibung">
            <a:extLst>
              <a:ext uri="{FF2B5EF4-FFF2-40B4-BE49-F238E27FC236}">
                <a16:creationId xmlns:a16="http://schemas.microsoft.com/office/drawing/2014/main" id="{3A922157-EDE7-A742-97BB-48FFFE7EF626}"/>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23" name="Textplatzhalter 22">
            <a:extLst>
              <a:ext uri="{FF2B5EF4-FFF2-40B4-BE49-F238E27FC236}">
                <a16:creationId xmlns:a16="http://schemas.microsoft.com/office/drawing/2014/main" id="{5616C716-7EA5-CA42-AC5C-3CEA3EC9B1CA}"/>
              </a:ext>
            </a:extLst>
          </p:cNvPr>
          <p:cNvSpPr>
            <a:spLocks noGrp="1"/>
          </p:cNvSpPr>
          <p:nvPr>
            <p:ph type="body" sz="quarter" idx="13" hasCustomPrompt="1"/>
          </p:nvPr>
        </p:nvSpPr>
        <p:spPr>
          <a:xfrm>
            <a:off x="882675" y="3341689"/>
            <a:ext cx="1342393" cy="834497"/>
          </a:xfrm>
          <a:prstGeom prst="rect">
            <a:avLst/>
          </a:prstGeom>
        </p:spPr>
        <p:txBody>
          <a:bodyPr vert="horz" lIns="91440" tIns="45720" rIns="91440" bIns="45720" rtlCol="0" anchor="ctr">
            <a:normAutofit/>
          </a:bodyPr>
          <a:lstStyle>
            <a:lvl1pPr>
              <a:buNone/>
              <a:defRPr lang="de-DE" sz="8625" b="1" dirty="0">
                <a:solidFill>
                  <a:schemeClr val="tx2"/>
                </a:solidFill>
                <a:latin typeface="Ginóra Sans" pitchFamily="2" charset="0"/>
                <a:ea typeface="+mj-ea"/>
                <a:cs typeface="Futura Medium" panose="020B0602020204020303" pitchFamily="34" charset="-79"/>
              </a:defRPr>
            </a:lvl1pPr>
          </a:lstStyle>
          <a:p>
            <a:pPr lvl="0">
              <a:spcBef>
                <a:spcPct val="0"/>
              </a:spcBef>
              <a:buNone/>
            </a:pPr>
            <a:r>
              <a:rPr lang="de-DE" dirty="0"/>
              <a:t>02</a:t>
            </a:r>
          </a:p>
        </p:txBody>
      </p:sp>
      <p:sp>
        <p:nvSpPr>
          <p:cNvPr id="30" name="Textplatzhalter 22">
            <a:extLst>
              <a:ext uri="{FF2B5EF4-FFF2-40B4-BE49-F238E27FC236}">
                <a16:creationId xmlns:a16="http://schemas.microsoft.com/office/drawing/2014/main" id="{4AB8B533-8ABC-AF49-B221-FB6D4F8F89BF}"/>
              </a:ext>
            </a:extLst>
          </p:cNvPr>
          <p:cNvSpPr>
            <a:spLocks noGrp="1"/>
          </p:cNvSpPr>
          <p:nvPr>
            <p:ph type="body" sz="quarter" idx="19" hasCustomPrompt="1"/>
          </p:nvPr>
        </p:nvSpPr>
        <p:spPr>
          <a:xfrm>
            <a:off x="4610523" y="3341690"/>
            <a:ext cx="1342393" cy="834498"/>
          </a:xfrm>
          <a:prstGeom prst="rect">
            <a:avLst/>
          </a:prstGeom>
        </p:spPr>
        <p:txBody>
          <a:bodyPr vert="horz" lIns="91440" tIns="45720" rIns="91440" bIns="45720" rtlCol="0" anchor="ctr">
            <a:normAutofit/>
          </a:bodyPr>
          <a:lstStyle>
            <a:lvl1pPr>
              <a:buNone/>
              <a:defRPr lang="de-DE" sz="8625" b="1" dirty="0">
                <a:solidFill>
                  <a:schemeClr val="tx2"/>
                </a:solidFill>
                <a:latin typeface="Ginóra Sans" pitchFamily="2" charset="0"/>
                <a:ea typeface="+mj-ea"/>
                <a:cs typeface="Futura Medium" panose="020B0602020204020303" pitchFamily="34" charset="-79"/>
              </a:defRPr>
            </a:lvl1pPr>
          </a:lstStyle>
          <a:p>
            <a:pPr lvl="0">
              <a:spcBef>
                <a:spcPct val="0"/>
              </a:spcBef>
              <a:buNone/>
            </a:pPr>
            <a:r>
              <a:rPr lang="de-DE" dirty="0"/>
              <a:t>05</a:t>
            </a:r>
          </a:p>
        </p:txBody>
      </p:sp>
      <p:sp>
        <p:nvSpPr>
          <p:cNvPr id="31" name="Textplatzhalter 22">
            <a:extLst>
              <a:ext uri="{FF2B5EF4-FFF2-40B4-BE49-F238E27FC236}">
                <a16:creationId xmlns:a16="http://schemas.microsoft.com/office/drawing/2014/main" id="{E454E2B0-D432-FB4A-8576-B7721591EAB3}"/>
              </a:ext>
            </a:extLst>
          </p:cNvPr>
          <p:cNvSpPr>
            <a:spLocks noGrp="1"/>
          </p:cNvSpPr>
          <p:nvPr>
            <p:ph type="body" sz="quarter" idx="20" hasCustomPrompt="1"/>
          </p:nvPr>
        </p:nvSpPr>
        <p:spPr>
          <a:xfrm>
            <a:off x="872729" y="2322237"/>
            <a:ext cx="1342393" cy="834499"/>
          </a:xfrm>
          <a:prstGeom prst="rect">
            <a:avLst/>
          </a:prstGeom>
        </p:spPr>
        <p:txBody>
          <a:bodyPr vert="horz" lIns="91440" tIns="45720" rIns="91440" bIns="45720" rtlCol="0" anchor="ctr">
            <a:normAutofit/>
          </a:bodyPr>
          <a:lstStyle>
            <a:lvl1pPr>
              <a:buNone/>
              <a:defRPr lang="de-DE" sz="8625" b="1" dirty="0">
                <a:solidFill>
                  <a:schemeClr val="tx2"/>
                </a:solidFill>
                <a:latin typeface="Ginóra Sans" pitchFamily="2" charset="0"/>
                <a:ea typeface="+mj-ea"/>
                <a:cs typeface="Futura Medium" panose="020B0602020204020303" pitchFamily="34" charset="-79"/>
              </a:defRPr>
            </a:lvl1pPr>
          </a:lstStyle>
          <a:p>
            <a:pPr lvl="0">
              <a:spcBef>
                <a:spcPct val="0"/>
              </a:spcBef>
              <a:buNone/>
            </a:pPr>
            <a:r>
              <a:rPr lang="de-DE" dirty="0"/>
              <a:t>01</a:t>
            </a:r>
          </a:p>
        </p:txBody>
      </p:sp>
      <p:sp>
        <p:nvSpPr>
          <p:cNvPr id="26" name="Titel 1">
            <a:extLst>
              <a:ext uri="{FF2B5EF4-FFF2-40B4-BE49-F238E27FC236}">
                <a16:creationId xmlns:a16="http://schemas.microsoft.com/office/drawing/2014/main" id="{A791EC81-5757-544F-AFDC-74798677122F}"/>
              </a:ext>
            </a:extLst>
          </p:cNvPr>
          <p:cNvSpPr>
            <a:spLocks noGrp="1"/>
          </p:cNvSpPr>
          <p:nvPr>
            <p:ph type="ctrTitle" hasCustomPrompt="1"/>
          </p:nvPr>
        </p:nvSpPr>
        <p:spPr>
          <a:xfrm>
            <a:off x="872729" y="1290649"/>
            <a:ext cx="3598578" cy="846635"/>
          </a:xfrm>
          <a:prstGeom prst="rect">
            <a:avLst/>
          </a:prstGeom>
        </p:spPr>
        <p:txBody>
          <a:bodyPr anchor="ctr">
            <a:normAutofit/>
          </a:bodyPr>
          <a:lstStyle>
            <a:lvl1pPr algn="l">
              <a:defRPr sz="3600" b="1">
                <a:solidFill>
                  <a:schemeClr val="tx2"/>
                </a:solidFill>
                <a:latin typeface="Ginóra Sans" pitchFamily="2" charset="0"/>
                <a:cs typeface="Futura Medium" panose="020B0602020204020303" pitchFamily="34" charset="-79"/>
              </a:defRPr>
            </a:lvl1pPr>
          </a:lstStyle>
          <a:p>
            <a:r>
              <a:rPr lang="de-DE" dirty="0"/>
              <a:t>Überschrift</a:t>
            </a:r>
          </a:p>
        </p:txBody>
      </p:sp>
      <p:sp>
        <p:nvSpPr>
          <p:cNvPr id="45" name="Textplatzhalter 22">
            <a:extLst>
              <a:ext uri="{FF2B5EF4-FFF2-40B4-BE49-F238E27FC236}">
                <a16:creationId xmlns:a16="http://schemas.microsoft.com/office/drawing/2014/main" id="{FC5D1E81-AB78-344F-9AD1-9DBF7B058D45}"/>
              </a:ext>
            </a:extLst>
          </p:cNvPr>
          <p:cNvSpPr>
            <a:spLocks noGrp="1"/>
          </p:cNvSpPr>
          <p:nvPr>
            <p:ph type="body" sz="quarter" idx="29" hasCustomPrompt="1"/>
          </p:nvPr>
        </p:nvSpPr>
        <p:spPr>
          <a:xfrm>
            <a:off x="4610523" y="1302787"/>
            <a:ext cx="1342393" cy="834499"/>
          </a:xfrm>
          <a:prstGeom prst="rect">
            <a:avLst/>
          </a:prstGeom>
        </p:spPr>
        <p:txBody>
          <a:bodyPr vert="horz" lIns="91440" tIns="45720" rIns="91440" bIns="45720" rtlCol="0" anchor="ctr">
            <a:normAutofit/>
          </a:bodyPr>
          <a:lstStyle>
            <a:lvl1pPr>
              <a:buNone/>
              <a:defRPr lang="de-DE" sz="8625" b="1" dirty="0">
                <a:solidFill>
                  <a:schemeClr val="tx2"/>
                </a:solidFill>
                <a:latin typeface="Ginóra Sans" pitchFamily="2" charset="0"/>
                <a:ea typeface="+mj-ea"/>
                <a:cs typeface="Futura Medium" panose="020B0602020204020303" pitchFamily="34" charset="-79"/>
              </a:defRPr>
            </a:lvl1pPr>
          </a:lstStyle>
          <a:p>
            <a:pPr lvl="0">
              <a:spcBef>
                <a:spcPct val="0"/>
              </a:spcBef>
              <a:buNone/>
            </a:pPr>
            <a:r>
              <a:rPr lang="de-DE" dirty="0"/>
              <a:t>03</a:t>
            </a:r>
          </a:p>
        </p:txBody>
      </p:sp>
      <p:sp>
        <p:nvSpPr>
          <p:cNvPr id="50" name="Textplatzhalter 22">
            <a:extLst>
              <a:ext uri="{FF2B5EF4-FFF2-40B4-BE49-F238E27FC236}">
                <a16:creationId xmlns:a16="http://schemas.microsoft.com/office/drawing/2014/main" id="{5626D199-07CB-904A-870F-29B049AB8044}"/>
              </a:ext>
            </a:extLst>
          </p:cNvPr>
          <p:cNvSpPr>
            <a:spLocks noGrp="1"/>
          </p:cNvSpPr>
          <p:nvPr>
            <p:ph type="body" sz="quarter" idx="34" hasCustomPrompt="1"/>
          </p:nvPr>
        </p:nvSpPr>
        <p:spPr>
          <a:xfrm>
            <a:off x="4610523" y="2322238"/>
            <a:ext cx="1342393" cy="834499"/>
          </a:xfrm>
          <a:prstGeom prst="rect">
            <a:avLst/>
          </a:prstGeom>
        </p:spPr>
        <p:txBody>
          <a:bodyPr vert="horz" lIns="91440" tIns="45720" rIns="91440" bIns="45720" rtlCol="0" anchor="ctr">
            <a:normAutofit/>
          </a:bodyPr>
          <a:lstStyle>
            <a:lvl1pPr>
              <a:buNone/>
              <a:defRPr lang="de-DE" sz="8625" b="1" dirty="0">
                <a:solidFill>
                  <a:schemeClr val="tx2"/>
                </a:solidFill>
                <a:latin typeface="Ginóra Sans" pitchFamily="2" charset="0"/>
                <a:ea typeface="+mj-ea"/>
                <a:cs typeface="Futura Medium" panose="020B0602020204020303" pitchFamily="34" charset="-79"/>
              </a:defRPr>
            </a:lvl1pPr>
          </a:lstStyle>
          <a:p>
            <a:pPr lvl="0">
              <a:spcBef>
                <a:spcPct val="0"/>
              </a:spcBef>
              <a:buNone/>
            </a:pPr>
            <a:r>
              <a:rPr lang="de-DE" dirty="0"/>
              <a:t>04</a:t>
            </a:r>
          </a:p>
        </p:txBody>
      </p:sp>
      <p:sp>
        <p:nvSpPr>
          <p:cNvPr id="4" name="Textplatzhalter 3">
            <a:extLst>
              <a:ext uri="{FF2B5EF4-FFF2-40B4-BE49-F238E27FC236}">
                <a16:creationId xmlns:a16="http://schemas.microsoft.com/office/drawing/2014/main" id="{512FB79B-6282-3147-B1A1-0BD687F5E061}"/>
              </a:ext>
            </a:extLst>
          </p:cNvPr>
          <p:cNvSpPr>
            <a:spLocks noGrp="1"/>
          </p:cNvSpPr>
          <p:nvPr>
            <p:ph type="body" sz="quarter" idx="41" hasCustomPrompt="1"/>
          </p:nvPr>
        </p:nvSpPr>
        <p:spPr>
          <a:xfrm>
            <a:off x="2305051" y="2321719"/>
            <a:ext cx="2165747" cy="250031"/>
          </a:xfrm>
          <a:prstGeom prst="rect">
            <a:avLst/>
          </a:prstGeom>
        </p:spPr>
        <p:txBody>
          <a:bodyPr/>
          <a:lstStyle/>
          <a:p>
            <a:pPr lvl="0"/>
            <a:r>
              <a:rPr lang="de-DE" dirty="0"/>
              <a:t>Überschrift Punkt 1</a:t>
            </a:r>
          </a:p>
        </p:txBody>
      </p:sp>
      <p:sp>
        <p:nvSpPr>
          <p:cNvPr id="25" name="Textplatzhalter 3">
            <a:extLst>
              <a:ext uri="{FF2B5EF4-FFF2-40B4-BE49-F238E27FC236}">
                <a16:creationId xmlns:a16="http://schemas.microsoft.com/office/drawing/2014/main" id="{5520D4C7-C811-844C-B251-E88AF7843029}"/>
              </a:ext>
            </a:extLst>
          </p:cNvPr>
          <p:cNvSpPr>
            <a:spLocks noGrp="1"/>
          </p:cNvSpPr>
          <p:nvPr>
            <p:ph type="body" sz="quarter" idx="42" hasCustomPrompt="1"/>
          </p:nvPr>
        </p:nvSpPr>
        <p:spPr>
          <a:xfrm>
            <a:off x="2329444" y="3341095"/>
            <a:ext cx="2165747" cy="250031"/>
          </a:xfrm>
          <a:prstGeom prst="rect">
            <a:avLst/>
          </a:prstGeom>
        </p:spPr>
        <p:txBody>
          <a:bodyPr/>
          <a:lstStyle/>
          <a:p>
            <a:pPr lvl="0"/>
            <a:r>
              <a:rPr lang="de-DE" dirty="0"/>
              <a:t>Überschrift Punkt 2</a:t>
            </a:r>
          </a:p>
        </p:txBody>
      </p:sp>
      <p:sp>
        <p:nvSpPr>
          <p:cNvPr id="9" name="Textplatzhalter 8">
            <a:extLst>
              <a:ext uri="{FF2B5EF4-FFF2-40B4-BE49-F238E27FC236}">
                <a16:creationId xmlns:a16="http://schemas.microsoft.com/office/drawing/2014/main" id="{5AD1E51B-B060-8C4D-A465-78E6E5D48987}"/>
              </a:ext>
            </a:extLst>
          </p:cNvPr>
          <p:cNvSpPr>
            <a:spLocks noGrp="1"/>
          </p:cNvSpPr>
          <p:nvPr>
            <p:ph type="body" sz="quarter" idx="44" hasCustomPrompt="1"/>
          </p:nvPr>
        </p:nvSpPr>
        <p:spPr>
          <a:xfrm>
            <a:off x="2305051" y="2651522"/>
            <a:ext cx="2165747" cy="504825"/>
          </a:xfrm>
          <a:prstGeom prst="rect">
            <a:avLst/>
          </a:prstGeom>
        </p:spPr>
        <p:txBody>
          <a:bodyPr/>
          <a:lstStyle>
            <a:lvl1pPr>
              <a:defRPr sz="1200"/>
            </a:lvl1pPr>
          </a:lstStyle>
          <a:p>
            <a:pPr lvl="0"/>
            <a:r>
              <a:rPr lang="de-DE" dirty="0"/>
              <a:t>Text</a:t>
            </a:r>
          </a:p>
        </p:txBody>
      </p:sp>
      <p:sp>
        <p:nvSpPr>
          <p:cNvPr id="34" name="Textplatzhalter 8">
            <a:extLst>
              <a:ext uri="{FF2B5EF4-FFF2-40B4-BE49-F238E27FC236}">
                <a16:creationId xmlns:a16="http://schemas.microsoft.com/office/drawing/2014/main" id="{467338FF-A5CD-E941-A8FA-DC40651822C7}"/>
              </a:ext>
            </a:extLst>
          </p:cNvPr>
          <p:cNvSpPr>
            <a:spLocks noGrp="1"/>
          </p:cNvSpPr>
          <p:nvPr>
            <p:ph type="body" sz="quarter" idx="45" hasCustomPrompt="1"/>
          </p:nvPr>
        </p:nvSpPr>
        <p:spPr>
          <a:xfrm>
            <a:off x="2323339" y="3670978"/>
            <a:ext cx="2165747" cy="504825"/>
          </a:xfrm>
          <a:prstGeom prst="rect">
            <a:avLst/>
          </a:prstGeom>
        </p:spPr>
        <p:txBody>
          <a:bodyPr/>
          <a:lstStyle>
            <a:lvl1pPr>
              <a:defRPr sz="1200">
                <a:latin typeface="Futura PT Book" panose="020B0502020204020303" pitchFamily="34" charset="77"/>
              </a:defRPr>
            </a:lvl1pPr>
          </a:lstStyle>
          <a:p>
            <a:pPr lvl="0"/>
            <a:r>
              <a:rPr lang="de-DE" dirty="0"/>
              <a:t>Text</a:t>
            </a:r>
          </a:p>
        </p:txBody>
      </p:sp>
      <p:sp>
        <p:nvSpPr>
          <p:cNvPr id="35" name="Textplatzhalter 3">
            <a:extLst>
              <a:ext uri="{FF2B5EF4-FFF2-40B4-BE49-F238E27FC236}">
                <a16:creationId xmlns:a16="http://schemas.microsoft.com/office/drawing/2014/main" id="{80DDD65C-CE8C-C54E-A216-614378BF0A9B}"/>
              </a:ext>
            </a:extLst>
          </p:cNvPr>
          <p:cNvSpPr>
            <a:spLocks noGrp="1"/>
          </p:cNvSpPr>
          <p:nvPr>
            <p:ph type="body" sz="quarter" idx="46" hasCustomPrompt="1"/>
          </p:nvPr>
        </p:nvSpPr>
        <p:spPr>
          <a:xfrm>
            <a:off x="6059853" y="1299828"/>
            <a:ext cx="2165747" cy="250031"/>
          </a:xfrm>
          <a:prstGeom prst="rect">
            <a:avLst/>
          </a:prstGeom>
        </p:spPr>
        <p:txBody>
          <a:bodyPr/>
          <a:lstStyle/>
          <a:p>
            <a:pPr lvl="0"/>
            <a:r>
              <a:rPr lang="de-DE" dirty="0"/>
              <a:t>Überschrift Punkt 3</a:t>
            </a:r>
          </a:p>
        </p:txBody>
      </p:sp>
      <p:sp>
        <p:nvSpPr>
          <p:cNvPr id="36" name="Textplatzhalter 8">
            <a:extLst>
              <a:ext uri="{FF2B5EF4-FFF2-40B4-BE49-F238E27FC236}">
                <a16:creationId xmlns:a16="http://schemas.microsoft.com/office/drawing/2014/main" id="{4F8520F3-FDBE-0A4D-98C9-4A392D593D47}"/>
              </a:ext>
            </a:extLst>
          </p:cNvPr>
          <p:cNvSpPr>
            <a:spLocks noGrp="1"/>
          </p:cNvSpPr>
          <p:nvPr>
            <p:ph type="body" sz="quarter" idx="47" hasCustomPrompt="1"/>
          </p:nvPr>
        </p:nvSpPr>
        <p:spPr>
          <a:xfrm>
            <a:off x="6053748" y="1629710"/>
            <a:ext cx="2165747" cy="504825"/>
          </a:xfrm>
          <a:prstGeom prst="rect">
            <a:avLst/>
          </a:prstGeom>
        </p:spPr>
        <p:txBody>
          <a:bodyPr/>
          <a:lstStyle>
            <a:lvl1pPr>
              <a:defRPr sz="1200"/>
            </a:lvl1pPr>
          </a:lstStyle>
          <a:p>
            <a:pPr lvl="0"/>
            <a:r>
              <a:rPr lang="de-DE" dirty="0"/>
              <a:t>Text</a:t>
            </a:r>
          </a:p>
        </p:txBody>
      </p:sp>
      <p:sp>
        <p:nvSpPr>
          <p:cNvPr id="37" name="Textplatzhalter 3">
            <a:extLst>
              <a:ext uri="{FF2B5EF4-FFF2-40B4-BE49-F238E27FC236}">
                <a16:creationId xmlns:a16="http://schemas.microsoft.com/office/drawing/2014/main" id="{CEC9022D-8381-AA4E-AF14-BCAF4D3A02D1}"/>
              </a:ext>
            </a:extLst>
          </p:cNvPr>
          <p:cNvSpPr>
            <a:spLocks noGrp="1"/>
          </p:cNvSpPr>
          <p:nvPr>
            <p:ph type="body" sz="quarter" idx="48" hasCustomPrompt="1"/>
          </p:nvPr>
        </p:nvSpPr>
        <p:spPr>
          <a:xfrm>
            <a:off x="6053748" y="2325662"/>
            <a:ext cx="2165747" cy="250031"/>
          </a:xfrm>
          <a:prstGeom prst="rect">
            <a:avLst/>
          </a:prstGeom>
        </p:spPr>
        <p:txBody>
          <a:bodyPr/>
          <a:lstStyle/>
          <a:p>
            <a:pPr lvl="0"/>
            <a:r>
              <a:rPr lang="de-DE" dirty="0"/>
              <a:t>Überschrift Punkt 4</a:t>
            </a:r>
          </a:p>
        </p:txBody>
      </p:sp>
      <p:sp>
        <p:nvSpPr>
          <p:cNvPr id="38" name="Textplatzhalter 8">
            <a:extLst>
              <a:ext uri="{FF2B5EF4-FFF2-40B4-BE49-F238E27FC236}">
                <a16:creationId xmlns:a16="http://schemas.microsoft.com/office/drawing/2014/main" id="{543DD695-02C1-5A4E-98DB-C741069B61A6}"/>
              </a:ext>
            </a:extLst>
          </p:cNvPr>
          <p:cNvSpPr>
            <a:spLocks noGrp="1"/>
          </p:cNvSpPr>
          <p:nvPr>
            <p:ph type="body" sz="quarter" idx="49" hasCustomPrompt="1"/>
          </p:nvPr>
        </p:nvSpPr>
        <p:spPr>
          <a:xfrm>
            <a:off x="6056787" y="2655545"/>
            <a:ext cx="2165747" cy="504825"/>
          </a:xfrm>
          <a:prstGeom prst="rect">
            <a:avLst/>
          </a:prstGeom>
        </p:spPr>
        <p:txBody>
          <a:bodyPr/>
          <a:lstStyle>
            <a:lvl1pPr>
              <a:defRPr sz="1200"/>
            </a:lvl1pPr>
          </a:lstStyle>
          <a:p>
            <a:pPr lvl="0"/>
            <a:r>
              <a:rPr lang="de-DE" dirty="0"/>
              <a:t>Text</a:t>
            </a:r>
          </a:p>
        </p:txBody>
      </p:sp>
      <p:sp>
        <p:nvSpPr>
          <p:cNvPr id="39" name="Textplatzhalter 3">
            <a:extLst>
              <a:ext uri="{FF2B5EF4-FFF2-40B4-BE49-F238E27FC236}">
                <a16:creationId xmlns:a16="http://schemas.microsoft.com/office/drawing/2014/main" id="{90D6DA84-9FE5-344F-95D4-2C670C217406}"/>
              </a:ext>
            </a:extLst>
          </p:cNvPr>
          <p:cNvSpPr>
            <a:spLocks noGrp="1"/>
          </p:cNvSpPr>
          <p:nvPr>
            <p:ph type="body" sz="quarter" idx="50" hasCustomPrompt="1"/>
          </p:nvPr>
        </p:nvSpPr>
        <p:spPr>
          <a:xfrm>
            <a:off x="6053748" y="3341095"/>
            <a:ext cx="2165747" cy="250031"/>
          </a:xfrm>
          <a:prstGeom prst="rect">
            <a:avLst/>
          </a:prstGeom>
        </p:spPr>
        <p:txBody>
          <a:bodyPr/>
          <a:lstStyle/>
          <a:p>
            <a:pPr lvl="0"/>
            <a:r>
              <a:rPr lang="de-DE" dirty="0"/>
              <a:t>Überschrift Punkt 5</a:t>
            </a:r>
          </a:p>
        </p:txBody>
      </p:sp>
      <p:sp>
        <p:nvSpPr>
          <p:cNvPr id="40" name="Textplatzhalter 8">
            <a:extLst>
              <a:ext uri="{FF2B5EF4-FFF2-40B4-BE49-F238E27FC236}">
                <a16:creationId xmlns:a16="http://schemas.microsoft.com/office/drawing/2014/main" id="{AAB65193-9941-5044-B4C4-01C46C9B7D94}"/>
              </a:ext>
            </a:extLst>
          </p:cNvPr>
          <p:cNvSpPr>
            <a:spLocks noGrp="1"/>
          </p:cNvSpPr>
          <p:nvPr>
            <p:ph type="body" sz="quarter" idx="51" hasCustomPrompt="1"/>
          </p:nvPr>
        </p:nvSpPr>
        <p:spPr>
          <a:xfrm>
            <a:off x="6056787" y="3670978"/>
            <a:ext cx="2165747" cy="504825"/>
          </a:xfrm>
          <a:prstGeom prst="rect">
            <a:avLst/>
          </a:prstGeom>
        </p:spPr>
        <p:txBody>
          <a:bodyPr/>
          <a:lstStyle>
            <a:lvl1pPr>
              <a:defRPr sz="1200"/>
            </a:lvl1pPr>
          </a:lstStyle>
          <a:p>
            <a:pPr lvl="0"/>
            <a:r>
              <a:rPr lang="de-DE" dirty="0"/>
              <a:t>Text</a:t>
            </a:r>
          </a:p>
        </p:txBody>
      </p:sp>
      <p:sp>
        <p:nvSpPr>
          <p:cNvPr id="2" name="Fußzeilenplatzhalter 1">
            <a:extLst>
              <a:ext uri="{FF2B5EF4-FFF2-40B4-BE49-F238E27FC236}">
                <a16:creationId xmlns:a16="http://schemas.microsoft.com/office/drawing/2014/main" id="{50FE9CD4-9089-E641-8D41-8659319320EC}"/>
              </a:ext>
            </a:extLst>
          </p:cNvPr>
          <p:cNvSpPr>
            <a:spLocks noGrp="1"/>
          </p:cNvSpPr>
          <p:nvPr>
            <p:ph type="ftr" sz="quarter" idx="52"/>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8" name="Foliennummernplatzhalter 7">
            <a:extLst>
              <a:ext uri="{FF2B5EF4-FFF2-40B4-BE49-F238E27FC236}">
                <a16:creationId xmlns:a16="http://schemas.microsoft.com/office/drawing/2014/main" id="{6201E612-EF6F-1541-B7AA-18FE09802639}"/>
              </a:ext>
            </a:extLst>
          </p:cNvPr>
          <p:cNvSpPr>
            <a:spLocks noGrp="1"/>
          </p:cNvSpPr>
          <p:nvPr>
            <p:ph type="sldNum" sz="quarter" idx="53"/>
          </p:nvPr>
        </p:nvSpPr>
        <p:spPr/>
        <p:txBody>
          <a:bodyPr/>
          <a:lstStyle/>
          <a:p>
            <a:fld id="{464D89FC-A76A-4A4A-A66A-19B3FB217C6F}" type="slidenum">
              <a:rPr lang="de-DE" smtClean="0"/>
              <a:pPr/>
              <a:t>‹Nr.›</a:t>
            </a:fld>
            <a:r>
              <a:rPr lang="de-DE"/>
              <a:t> /</a:t>
            </a:r>
            <a:endParaRPr lang="de-DE" dirty="0"/>
          </a:p>
        </p:txBody>
      </p:sp>
      <p:sp>
        <p:nvSpPr>
          <p:cNvPr id="11" name="Textplatzhalter 7">
            <a:extLst>
              <a:ext uri="{FF2B5EF4-FFF2-40B4-BE49-F238E27FC236}">
                <a16:creationId xmlns:a16="http://schemas.microsoft.com/office/drawing/2014/main" id="{ABD14D36-5D11-5B01-1869-9A5A74413D78}"/>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7">
            <a:extLst>
              <a:ext uri="{FF2B5EF4-FFF2-40B4-BE49-F238E27FC236}">
                <a16:creationId xmlns:a16="http://schemas.microsoft.com/office/drawing/2014/main" id="{A45155B0-9620-20F5-9FD6-B55C4340A7A4}"/>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4" name="Textplatzhalter 12">
            <a:extLst>
              <a:ext uri="{FF2B5EF4-FFF2-40B4-BE49-F238E27FC236}">
                <a16:creationId xmlns:a16="http://schemas.microsoft.com/office/drawing/2014/main" id="{B7B87A7F-140A-6258-C125-436758C777DC}"/>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5" name="Textplatzhalter 12">
            <a:extLst>
              <a:ext uri="{FF2B5EF4-FFF2-40B4-BE49-F238E27FC236}">
                <a16:creationId xmlns:a16="http://schemas.microsoft.com/office/drawing/2014/main" id="{CB06BF9C-E9BA-CDD1-77BD-7E310576EE77}"/>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1135719544"/>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34" userDrawn="1">
          <p15:clr>
            <a:srgbClr val="FBAE40"/>
          </p15:clr>
        </p15:guide>
        <p15:guide id="3" pos="209" userDrawn="1">
          <p15:clr>
            <a:srgbClr val="FBAE40"/>
          </p15:clr>
        </p15:guide>
        <p15:guide id="4" orient="horz" pos="3083" userDrawn="1">
          <p15:clr>
            <a:srgbClr val="FBAE40"/>
          </p15:clr>
        </p15:guide>
        <p15:guide id="5" orient="horz" pos="821" userDrawn="1">
          <p15:clr>
            <a:srgbClr val="FBAE40"/>
          </p15:clr>
        </p15:guide>
        <p15:guide id="6" orient="horz" pos="2641" userDrawn="1">
          <p15:clr>
            <a:srgbClr val="FBAE40"/>
          </p15:clr>
        </p15:guide>
        <p15:guide id="7" pos="550" userDrawn="1">
          <p15:clr>
            <a:srgbClr val="FBAE40"/>
          </p15:clr>
        </p15:guide>
        <p15:guide id="8" pos="5193" userDrawn="1">
          <p15:clr>
            <a:srgbClr val="FBAE40"/>
          </p15:clr>
        </p15:guide>
        <p15:guide id="9" pos="2897" userDrawn="1">
          <p15:clr>
            <a:srgbClr val="FBAE40"/>
          </p15:clr>
        </p15:guide>
        <p15:guide id="10" pos="28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8A886D85-5BE9-8A4E-90A2-A2F0E86D523C}"/>
              </a:ext>
            </a:extLst>
          </p:cNvPr>
          <p:cNvPicPr>
            <a:picLocks noChangeAspect="1"/>
          </p:cNvPicPr>
          <p:nvPr userDrawn="1"/>
        </p:nvPicPr>
        <p:blipFill>
          <a:blip r:embed="rId2"/>
          <a:stretch>
            <a:fillRect/>
          </a:stretch>
        </p:blipFill>
        <p:spPr>
          <a:xfrm>
            <a:off x="1" y="0"/>
            <a:ext cx="9144000" cy="5143501"/>
          </a:xfrm>
          <a:prstGeom prst="rect">
            <a:avLst/>
          </a:prstGeom>
        </p:spPr>
      </p:pic>
      <p:pic>
        <p:nvPicPr>
          <p:cNvPr id="21" name="Grafik 20">
            <a:extLst>
              <a:ext uri="{FF2B5EF4-FFF2-40B4-BE49-F238E27FC236}">
                <a16:creationId xmlns:a16="http://schemas.microsoft.com/office/drawing/2014/main" id="{5CDAB32B-62BA-FC47-B29C-656E58E5BE99}"/>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19" name="Titel 1">
            <a:extLst>
              <a:ext uri="{FF2B5EF4-FFF2-40B4-BE49-F238E27FC236}">
                <a16:creationId xmlns:a16="http://schemas.microsoft.com/office/drawing/2014/main" id="{DE2A55E2-65B4-754A-BCC8-E21CF6C0369D}"/>
              </a:ext>
            </a:extLst>
          </p:cNvPr>
          <p:cNvSpPr>
            <a:spLocks noGrp="1"/>
          </p:cNvSpPr>
          <p:nvPr>
            <p:ph type="ctrTitle" hasCustomPrompt="1"/>
          </p:nvPr>
        </p:nvSpPr>
        <p:spPr>
          <a:xfrm>
            <a:off x="769714" y="1744884"/>
            <a:ext cx="5992795" cy="1717454"/>
          </a:xfrm>
          <a:prstGeom prst="rect">
            <a:avLst/>
          </a:prstGeom>
        </p:spPr>
        <p:txBody>
          <a:bodyPr anchor="ctr"/>
          <a:lstStyle>
            <a:lvl1pPr algn="l">
              <a:defRPr sz="5400" b="1">
                <a:solidFill>
                  <a:srgbClr val="13809D"/>
                </a:solidFill>
                <a:latin typeface="Ginóra Sans" pitchFamily="2" charset="0"/>
                <a:cs typeface="Futura Medium" panose="020B0602020204020303" pitchFamily="34" charset="-79"/>
              </a:defRPr>
            </a:lvl1pPr>
          </a:lstStyle>
          <a:p>
            <a:r>
              <a:rPr lang="de-DE" dirty="0"/>
              <a:t>Vielen Dank!</a:t>
            </a:r>
          </a:p>
        </p:txBody>
      </p:sp>
      <p:sp>
        <p:nvSpPr>
          <p:cNvPr id="20" name="Untertitel 2">
            <a:extLst>
              <a:ext uri="{FF2B5EF4-FFF2-40B4-BE49-F238E27FC236}">
                <a16:creationId xmlns:a16="http://schemas.microsoft.com/office/drawing/2014/main" id="{7526FD46-4A17-F24D-81C7-4AC5207600EA}"/>
              </a:ext>
            </a:extLst>
          </p:cNvPr>
          <p:cNvSpPr>
            <a:spLocks noGrp="1"/>
          </p:cNvSpPr>
          <p:nvPr>
            <p:ph type="subTitle" idx="1" hasCustomPrompt="1"/>
          </p:nvPr>
        </p:nvSpPr>
        <p:spPr>
          <a:xfrm>
            <a:off x="769714" y="3595678"/>
            <a:ext cx="5992795" cy="493085"/>
          </a:xfrm>
          <a:prstGeom prst="rect">
            <a:avLst/>
          </a:prstGeom>
        </p:spPr>
        <p:txBody>
          <a:bodyPr>
            <a:normAutofit/>
          </a:bodyPr>
          <a:lstStyle>
            <a:lvl1pPr marL="0" indent="0" algn="l">
              <a:buNone/>
              <a:defRPr sz="1800" b="0">
                <a:solidFill>
                  <a:srgbClr val="13809D"/>
                </a:solidFill>
                <a:latin typeface="Futura PT Book" panose="020B0502020204020303" pitchFamily="34" charset="77"/>
                <a:cs typeface="Futura Medium" panose="020B0602020204020303" pitchFamily="34" charset="-79"/>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Schlusssatz</a:t>
            </a:r>
          </a:p>
        </p:txBody>
      </p:sp>
      <p:sp>
        <p:nvSpPr>
          <p:cNvPr id="2" name="Fußzeilenplatzhalter 1">
            <a:extLst>
              <a:ext uri="{FF2B5EF4-FFF2-40B4-BE49-F238E27FC236}">
                <a16:creationId xmlns:a16="http://schemas.microsoft.com/office/drawing/2014/main" id="{F9B912F5-19A7-6245-8778-78B12B3AFBEC}"/>
              </a:ext>
            </a:extLst>
          </p:cNvPr>
          <p:cNvSpPr>
            <a:spLocks noGrp="1"/>
          </p:cNvSpPr>
          <p:nvPr>
            <p:ph type="ftr" sz="quarter" idx="10"/>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3" name="Foliennummernplatzhalter 2">
            <a:extLst>
              <a:ext uri="{FF2B5EF4-FFF2-40B4-BE49-F238E27FC236}">
                <a16:creationId xmlns:a16="http://schemas.microsoft.com/office/drawing/2014/main" id="{137030D3-3982-9949-B99B-A58DAB464D89}"/>
              </a:ext>
            </a:extLst>
          </p:cNvPr>
          <p:cNvSpPr>
            <a:spLocks noGrp="1"/>
          </p:cNvSpPr>
          <p:nvPr>
            <p:ph type="sldNum" sz="quarter" idx="11"/>
          </p:nvPr>
        </p:nvSpPr>
        <p:spPr/>
        <p:txBody>
          <a:bodyPr/>
          <a:lstStyle/>
          <a:p>
            <a:fld id="{464D89FC-A76A-4A4A-A66A-19B3FB217C6F}" type="slidenum">
              <a:rPr lang="de-DE" smtClean="0"/>
              <a:pPr/>
              <a:t>‹Nr.›</a:t>
            </a:fld>
            <a:r>
              <a:rPr lang="de-DE"/>
              <a:t> /</a:t>
            </a:r>
            <a:endParaRPr lang="de-DE" dirty="0"/>
          </a:p>
        </p:txBody>
      </p:sp>
      <p:sp>
        <p:nvSpPr>
          <p:cNvPr id="8" name="Textplatzhalter 7">
            <a:extLst>
              <a:ext uri="{FF2B5EF4-FFF2-40B4-BE49-F238E27FC236}">
                <a16:creationId xmlns:a16="http://schemas.microsoft.com/office/drawing/2014/main" id="{58365F97-62BF-753E-6ED4-546AAB16CE39}"/>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9" name="Textplatzhalter 7">
            <a:extLst>
              <a:ext uri="{FF2B5EF4-FFF2-40B4-BE49-F238E27FC236}">
                <a16:creationId xmlns:a16="http://schemas.microsoft.com/office/drawing/2014/main" id="{75C71B4D-72B0-8461-CFE0-E7E8997A11B4}"/>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0" name="Textplatzhalter 12">
            <a:extLst>
              <a:ext uri="{FF2B5EF4-FFF2-40B4-BE49-F238E27FC236}">
                <a16:creationId xmlns:a16="http://schemas.microsoft.com/office/drawing/2014/main" id="{057D0C4C-EC79-91AF-3F3C-9F6A802F1719}"/>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1" name="Textplatzhalter 12">
            <a:extLst>
              <a:ext uri="{FF2B5EF4-FFF2-40B4-BE49-F238E27FC236}">
                <a16:creationId xmlns:a16="http://schemas.microsoft.com/office/drawing/2014/main" id="{7953937E-0A4C-E1FE-DCAB-85BC1C4B60C3}"/>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942252737"/>
      </p:ext>
    </p:extLst>
  </p:cSld>
  <p:clrMapOvr>
    <a:masterClrMapping/>
  </p:clrMapOvr>
  <p:extLst>
    <p:ext uri="{DCECCB84-F9BA-43D5-87BE-67443E8EF086}">
      <p15:sldGuideLst xmlns:p15="http://schemas.microsoft.com/office/powerpoint/2012/main">
        <p15:guide id="1" orient="horz" pos="174"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620"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guide id="14" pos="2880" userDrawn="1">
          <p15:clr>
            <a:srgbClr val="FBAE40"/>
          </p15:clr>
        </p15:guide>
        <p15:guide id="15" orient="horz" pos="3240" userDrawn="1">
          <p15:clr>
            <a:srgbClr val="FBAE40"/>
          </p15:clr>
        </p15:guide>
        <p15:guide id="16" pos="57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tx2"/>
        </a:solidFill>
        <a:effectLst/>
      </p:bgPr>
    </p:bg>
    <p:spTree>
      <p:nvGrpSpPr>
        <p:cNvPr id="1" name=""/>
        <p:cNvGrpSpPr/>
        <p:nvPr/>
      </p:nvGrpSpPr>
      <p:grpSpPr>
        <a:xfrm>
          <a:off x="0" y="0"/>
          <a:ext cx="0" cy="0"/>
          <a:chOff x="0" y="0"/>
          <a:chExt cx="0" cy="0"/>
        </a:xfrm>
      </p:grpSpPr>
      <p:pic>
        <p:nvPicPr>
          <p:cNvPr id="5" name="Grafik 4" descr="Ein Bild, das Platz enthält.&#10;&#10;Automatisch generierte Beschreibung">
            <a:extLst>
              <a:ext uri="{FF2B5EF4-FFF2-40B4-BE49-F238E27FC236}">
                <a16:creationId xmlns:a16="http://schemas.microsoft.com/office/drawing/2014/main" id="{AC477BD0-703B-5A45-91F8-E163D22212A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Fußzeilenplatzhalter 4">
            <a:extLst>
              <a:ext uri="{FF2B5EF4-FFF2-40B4-BE49-F238E27FC236}">
                <a16:creationId xmlns:a16="http://schemas.microsoft.com/office/drawing/2014/main" id="{D6D92AC5-9625-9C42-A5AF-FC2E6F0386AC}"/>
              </a:ext>
            </a:extLst>
          </p:cNvPr>
          <p:cNvSpPr txBox="1">
            <a:spLocks/>
          </p:cNvSpPr>
          <p:nvPr userDrawn="1"/>
        </p:nvSpPr>
        <p:spPr>
          <a:xfrm>
            <a:off x="364333" y="4630341"/>
            <a:ext cx="1767309" cy="273844"/>
          </a:xfrm>
          <a:prstGeom prst="rect">
            <a:avLst/>
          </a:prstGeom>
        </p:spPr>
        <p:txBody>
          <a:bodyPr vert="horz" lIns="68580" tIns="34290" rIns="68580" bIns="34290" rtlCol="0" anchor="ctr"/>
          <a:lstStyle>
            <a:defPPr>
              <a:defRPr lang="de-DE"/>
            </a:defPPr>
            <a:lvl1pPr marL="0" algn="l" defTabSz="914400" rtl="0" eaLnBrk="1" latinLnBrk="0" hangingPunct="1">
              <a:defRPr sz="1000" kern="1200">
                <a:solidFill>
                  <a:schemeClr val="tx1">
                    <a:tint val="75000"/>
                  </a:schemeClr>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b="0" i="0" dirty="0">
                <a:solidFill>
                  <a:schemeClr val="bg1"/>
                </a:solidFill>
                <a:latin typeface="Futura PT Cond Book" panose="020B0406020204020203" pitchFamily="34" charset="77"/>
              </a:rPr>
              <a:t>© Presse-Versorgung </a:t>
            </a:r>
            <a:r>
              <a:rPr lang="de-DE" sz="900" b="0" i="0" dirty="0" smtClean="0">
                <a:solidFill>
                  <a:schemeClr val="bg1"/>
                </a:solidFill>
                <a:latin typeface="Futura PT Cond Book" panose="020B0406020204020203" pitchFamily="34" charset="77"/>
              </a:rPr>
              <a:t>2026</a:t>
            </a:r>
            <a:endParaRPr lang="de-DE" sz="900" b="0" i="0" dirty="0">
              <a:solidFill>
                <a:schemeClr val="bg1"/>
              </a:solidFill>
              <a:latin typeface="Futura PT Cond Book" panose="020B0406020204020203" pitchFamily="34" charset="77"/>
            </a:endParaRPr>
          </a:p>
        </p:txBody>
      </p:sp>
      <p:pic>
        <p:nvPicPr>
          <p:cNvPr id="9" name="Grafik 8">
            <a:extLst>
              <a:ext uri="{FF2B5EF4-FFF2-40B4-BE49-F238E27FC236}">
                <a16:creationId xmlns:a16="http://schemas.microsoft.com/office/drawing/2014/main" id="{0315EADB-D326-B744-ADCD-4830FBA2CCC5}"/>
              </a:ext>
            </a:extLst>
          </p:cNvPr>
          <p:cNvPicPr>
            <a:picLocks noChangeAspect="1"/>
          </p:cNvPicPr>
          <p:nvPr userDrawn="1"/>
        </p:nvPicPr>
        <p:blipFill>
          <a:blip r:embed="rId3">
            <a:biLevel thresh="25000"/>
          </a:blip>
          <a:stretch>
            <a:fillRect/>
          </a:stretch>
        </p:blipFill>
        <p:spPr>
          <a:xfrm>
            <a:off x="4231511" y="250031"/>
            <a:ext cx="680978" cy="438789"/>
          </a:xfrm>
          <a:prstGeom prst="rect">
            <a:avLst/>
          </a:prstGeom>
        </p:spPr>
      </p:pic>
      <p:sp>
        <p:nvSpPr>
          <p:cNvPr id="10" name="Textplatzhalter 7">
            <a:extLst>
              <a:ext uri="{FF2B5EF4-FFF2-40B4-BE49-F238E27FC236}">
                <a16:creationId xmlns:a16="http://schemas.microsoft.com/office/drawing/2014/main" id="{4846B3A0-E807-0AB1-67AF-6F764CE68B6C}"/>
              </a:ext>
            </a:extLst>
          </p:cNvPr>
          <p:cNvSpPr>
            <a:spLocks noGrp="1"/>
          </p:cNvSpPr>
          <p:nvPr>
            <p:ph type="body" sz="quarter" idx="39"/>
          </p:nvPr>
        </p:nvSpPr>
        <p:spPr>
          <a:xfrm>
            <a:off x="522000" y="4878000"/>
            <a:ext cx="7200000" cy="72000"/>
          </a:xfrm>
        </p:spPr>
        <p:txBody>
          <a:bodyPr lIns="0" rIns="36000" anchor="ctr" anchorCtr="0">
            <a:noAutofit/>
          </a:bodyPr>
          <a:lstStyle>
            <a:lvl1pPr>
              <a:defRPr sz="800">
                <a:solidFill>
                  <a:schemeClr val="bg1"/>
                </a:solidFill>
              </a:defRPr>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B3710EBC-BF42-E4E6-C3F0-267AEB4612F4}"/>
              </a:ext>
            </a:extLst>
          </p:cNvPr>
          <p:cNvSpPr>
            <a:spLocks noGrp="1"/>
          </p:cNvSpPr>
          <p:nvPr>
            <p:ph type="body" sz="quarter" idx="40"/>
          </p:nvPr>
        </p:nvSpPr>
        <p:spPr>
          <a:xfrm>
            <a:off x="522000" y="4982972"/>
            <a:ext cx="7200000" cy="72000"/>
          </a:xfrm>
        </p:spPr>
        <p:txBody>
          <a:bodyPr lIns="0" rIns="36000" anchor="ctr" anchorCtr="0">
            <a:noAutofit/>
          </a:bodyPr>
          <a:lstStyle>
            <a:lvl1pPr>
              <a:defRPr sz="800">
                <a:solidFill>
                  <a:schemeClr val="bg1"/>
                </a:solidFill>
              </a:defRPr>
            </a:lvl1pPr>
            <a:lvl2pPr>
              <a:defRPr sz="800"/>
            </a:lvl2pPr>
            <a:lvl3pPr>
              <a:defRPr sz="800"/>
            </a:lvl3pPr>
            <a:lvl4pPr>
              <a:defRPr sz="800"/>
            </a:lvl4pPr>
            <a:lvl5pPr>
              <a:defRPr sz="800"/>
            </a:lvl5pPr>
          </a:lstStyle>
          <a:p>
            <a:pPr lvl="0"/>
            <a:r>
              <a:rPr lang="de-DE" dirty="0"/>
              <a:t>Mastertextformat bearbeiten</a:t>
            </a:r>
          </a:p>
        </p:txBody>
      </p:sp>
      <p:sp>
        <p:nvSpPr>
          <p:cNvPr id="12" name="Textplatzhalter 12">
            <a:extLst>
              <a:ext uri="{FF2B5EF4-FFF2-40B4-BE49-F238E27FC236}">
                <a16:creationId xmlns:a16="http://schemas.microsoft.com/office/drawing/2014/main" id="{E2E75AB9-643C-7526-14A6-77CF896DFF73}"/>
              </a:ext>
            </a:extLst>
          </p:cNvPr>
          <p:cNvSpPr>
            <a:spLocks noGrp="1"/>
          </p:cNvSpPr>
          <p:nvPr>
            <p:ph type="body" sz="quarter" idx="54"/>
          </p:nvPr>
        </p:nvSpPr>
        <p:spPr>
          <a:xfrm>
            <a:off x="396000" y="4878000"/>
            <a:ext cx="108000" cy="72000"/>
          </a:xfrm>
        </p:spPr>
        <p:txBody>
          <a:bodyPr lIns="36000" tIns="36000" rIns="0" bIns="36000" anchor="t" anchorCtr="0">
            <a:noAutofit/>
          </a:bodyPr>
          <a:lstStyle>
            <a:lvl1pPr algn="r">
              <a:defRPr sz="800" baseline="40000">
                <a:solidFill>
                  <a:schemeClr val="bg1"/>
                </a:solidFill>
              </a:defRPr>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886F8A82-7DFF-43B7-92FE-9495886AEE57}"/>
              </a:ext>
            </a:extLst>
          </p:cNvPr>
          <p:cNvSpPr>
            <a:spLocks noGrp="1"/>
          </p:cNvSpPr>
          <p:nvPr>
            <p:ph type="body" sz="quarter" idx="55"/>
          </p:nvPr>
        </p:nvSpPr>
        <p:spPr>
          <a:xfrm>
            <a:off x="396000" y="4982972"/>
            <a:ext cx="108000" cy="72000"/>
          </a:xfrm>
        </p:spPr>
        <p:txBody>
          <a:bodyPr lIns="36000" tIns="36000" rIns="0" bIns="36000" anchor="t" anchorCtr="0">
            <a:noAutofit/>
          </a:bodyPr>
          <a:lstStyle>
            <a:lvl1pPr algn="r">
              <a:defRPr sz="800" baseline="40000">
                <a:solidFill>
                  <a:schemeClr val="bg1"/>
                </a:solidFill>
              </a:defRPr>
            </a:lvl1pPr>
            <a:lvl2pPr marL="0" indent="0">
              <a:buNone/>
              <a:defRPr sz="800"/>
            </a:lvl2pPr>
            <a:lvl3pPr>
              <a:defRPr sz="800"/>
            </a:lvl3pPr>
            <a:lvl4pPr>
              <a:defRPr sz="800"/>
            </a:lvl4pPr>
            <a:lvl5pPr>
              <a:defRPr sz="800"/>
            </a:lvl5pPr>
          </a:lstStyle>
          <a:p>
            <a:pPr lvl="0"/>
            <a:r>
              <a:rPr lang="de-DE" dirty="0"/>
              <a:t>M</a:t>
            </a:r>
          </a:p>
        </p:txBody>
      </p:sp>
      <p:sp>
        <p:nvSpPr>
          <p:cNvPr id="2" name="Textfeld 1">
            <a:extLst>
              <a:ext uri="{FF2B5EF4-FFF2-40B4-BE49-F238E27FC236}">
                <a16:creationId xmlns:a16="http://schemas.microsoft.com/office/drawing/2014/main" id="{1D53EF6A-CD11-0D44-AA36-227E41B8DD32}"/>
              </a:ext>
            </a:extLst>
          </p:cNvPr>
          <p:cNvSpPr txBox="1"/>
          <p:nvPr userDrawn="1"/>
        </p:nvSpPr>
        <p:spPr>
          <a:xfrm>
            <a:off x="691430" y="1735200"/>
            <a:ext cx="7822730" cy="2308324"/>
          </a:xfrm>
          <a:prstGeom prst="rect">
            <a:avLst/>
          </a:prstGeom>
          <a:noFill/>
        </p:spPr>
        <p:txBody>
          <a:bodyPr numCol="2">
            <a:spAutoFit/>
          </a:bodyPr>
          <a:lstStyle/>
          <a:p>
            <a:pPr eaLnBrk="1" fontAlgn="auto" hangingPunct="1">
              <a:spcBef>
                <a:spcPts val="0"/>
              </a:spcBef>
              <a:spcAft>
                <a:spcPts val="0"/>
              </a:spcAft>
              <a:defRPr/>
            </a:pPr>
            <a:r>
              <a:rPr lang="de-DE" sz="1200" dirty="0">
                <a:solidFill>
                  <a:schemeClr val="bg1"/>
                </a:solidFill>
                <a:latin typeface="Futura PT Book" panose="020B0502020204020303" pitchFamily="34" charset="77"/>
              </a:rPr>
              <a:t>Die Präsentation ist urheberrechtlich geschützt.</a:t>
            </a:r>
            <a:br>
              <a:rPr lang="de-DE" sz="1200" dirty="0">
                <a:solidFill>
                  <a:schemeClr val="bg1"/>
                </a:solidFill>
                <a:latin typeface="Futura PT Book" panose="020B0502020204020303" pitchFamily="34" charset="77"/>
              </a:rPr>
            </a:br>
            <a:r>
              <a:rPr lang="de-DE" sz="1200" dirty="0">
                <a:solidFill>
                  <a:schemeClr val="bg1"/>
                </a:solidFill>
                <a:latin typeface="Futura PT Book" panose="020B0502020204020303" pitchFamily="34" charset="77"/>
              </a:rPr>
              <a:t>Sie wurde ausschließlich zu Informations-, Schulungs- und Fortbildungszwecken erstellt und ist nur für Ihren persönlichen Gebrauch bestimmt. Jede sonstige Verwendung der Präsentation, sei es im Ganzen oder in Auszügen, insbesondere die Vervielfältigung und Weitergabe der Präsentation an Dritte, bedarf unserer vorherigen schriftlichen Zustimmung. Verstöße gegen das Urheberrechtsgesetz haben zivil- und strafrechtliche Konsequenzen. Die in der Präsentation enthaltenen Informationen, Auskünfte und Einschätzungen geben den Stand zum Zeitpunkt des Vortrags/Foliendatums wieder.</a:t>
            </a:r>
          </a:p>
          <a:p>
            <a:pPr eaLnBrk="1" fontAlgn="auto" hangingPunct="1">
              <a:spcBef>
                <a:spcPts val="0"/>
              </a:spcBef>
              <a:spcAft>
                <a:spcPts val="0"/>
              </a:spcAft>
              <a:defRPr/>
            </a:pPr>
            <a:r>
              <a:rPr lang="de-DE" sz="1200" dirty="0">
                <a:solidFill>
                  <a:schemeClr val="bg1"/>
                </a:solidFill>
                <a:latin typeface="Futura PT Book" panose="020B0502020204020303" pitchFamily="34" charset="77"/>
              </a:rPr>
              <a:t>Die Präsentation soll einen Überblick über die angesprochenen </a:t>
            </a:r>
            <a:br>
              <a:rPr lang="de-DE" sz="1200" dirty="0">
                <a:solidFill>
                  <a:schemeClr val="bg1"/>
                </a:solidFill>
                <a:latin typeface="Futura PT Book" panose="020B0502020204020303" pitchFamily="34" charset="77"/>
              </a:rPr>
            </a:br>
            <a:r>
              <a:rPr lang="de-DE" sz="1200" dirty="0">
                <a:solidFill>
                  <a:schemeClr val="bg1"/>
                </a:solidFill>
                <a:latin typeface="Futura PT Book" panose="020B0502020204020303" pitchFamily="34" charset="77"/>
              </a:rPr>
              <a:t>Themen geben, sie berücksichtigt nicht die Umstände des konkreten Einzelfalles und kann daher die Prüfung eines solchen Einzelfalles nicht ersetzen. In Zweifelsfällen stehen Ihnen die bekannten Ansprechpartner zur Verfügung. Die Präsentation wurde durch uns mit der gebotenen Sorgfalt erstellt. Wir übernehmen keine Gewährleistung, Garantie oder sonstige Haftung für die Richtigkeit und Vollständigkeit der enthaltenen Informationen, Auskünfte und Einschätzungen, die wir von Dritten übernommen haben. Diese haben wir in der Präsentation gekennzeichnet; wir haben sie nicht auf ihre Richtigkeit hin geprüft. </a:t>
            </a:r>
          </a:p>
        </p:txBody>
      </p:sp>
      <p:sp>
        <p:nvSpPr>
          <p:cNvPr id="6" name="Textfeld 10">
            <a:extLst>
              <a:ext uri="{FF2B5EF4-FFF2-40B4-BE49-F238E27FC236}">
                <a16:creationId xmlns:a16="http://schemas.microsoft.com/office/drawing/2014/main" id="{AF4E0E8D-E625-4657-A697-B0EA7B4B67BB}"/>
              </a:ext>
            </a:extLst>
          </p:cNvPr>
          <p:cNvSpPr txBox="1">
            <a:spLocks noChangeArrowheads="1"/>
          </p:cNvSpPr>
          <p:nvPr userDrawn="1"/>
        </p:nvSpPr>
        <p:spPr bwMode="auto">
          <a:xfrm>
            <a:off x="692150" y="1328400"/>
            <a:ext cx="7821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Futura PT Book" panose="020B0604020202020204" charset="0"/>
              </a:defRPr>
            </a:lvl1pPr>
            <a:lvl2pPr marL="742950" indent="-285750">
              <a:defRPr sz="1300">
                <a:solidFill>
                  <a:schemeClr val="tx1"/>
                </a:solidFill>
                <a:latin typeface="Futura PT Book" panose="020B0604020202020204" charset="0"/>
              </a:defRPr>
            </a:lvl2pPr>
            <a:lvl3pPr marL="1143000" indent="-228600">
              <a:defRPr sz="1300">
                <a:solidFill>
                  <a:schemeClr val="tx1"/>
                </a:solidFill>
                <a:latin typeface="Futura PT Book" panose="020B0604020202020204" charset="0"/>
              </a:defRPr>
            </a:lvl3pPr>
            <a:lvl4pPr marL="1600200" indent="-228600">
              <a:defRPr sz="1300">
                <a:solidFill>
                  <a:schemeClr val="tx1"/>
                </a:solidFill>
                <a:latin typeface="Futura PT Book" panose="020B0604020202020204" charset="0"/>
              </a:defRPr>
            </a:lvl4pPr>
            <a:lvl5pPr marL="2057400" indent="-228600">
              <a:defRPr sz="1300">
                <a:solidFill>
                  <a:schemeClr val="tx1"/>
                </a:solidFill>
                <a:latin typeface="Futura PT Book" panose="020B0604020202020204" charset="0"/>
              </a:defRPr>
            </a:lvl5pPr>
            <a:lvl6pPr marL="2514600" indent="-228600" defTabSz="685800" fontAlgn="base">
              <a:spcBef>
                <a:spcPct val="0"/>
              </a:spcBef>
              <a:spcAft>
                <a:spcPct val="0"/>
              </a:spcAft>
              <a:defRPr sz="1300">
                <a:solidFill>
                  <a:schemeClr val="tx1"/>
                </a:solidFill>
                <a:latin typeface="Futura PT Book" panose="020B0604020202020204" charset="0"/>
              </a:defRPr>
            </a:lvl6pPr>
            <a:lvl7pPr marL="2971800" indent="-228600" defTabSz="685800" fontAlgn="base">
              <a:spcBef>
                <a:spcPct val="0"/>
              </a:spcBef>
              <a:spcAft>
                <a:spcPct val="0"/>
              </a:spcAft>
              <a:defRPr sz="1300">
                <a:solidFill>
                  <a:schemeClr val="tx1"/>
                </a:solidFill>
                <a:latin typeface="Futura PT Book" panose="020B0604020202020204" charset="0"/>
              </a:defRPr>
            </a:lvl7pPr>
            <a:lvl8pPr marL="3429000" indent="-228600" defTabSz="685800" fontAlgn="base">
              <a:spcBef>
                <a:spcPct val="0"/>
              </a:spcBef>
              <a:spcAft>
                <a:spcPct val="0"/>
              </a:spcAft>
              <a:defRPr sz="1300">
                <a:solidFill>
                  <a:schemeClr val="tx1"/>
                </a:solidFill>
                <a:latin typeface="Futura PT Book" panose="020B0604020202020204" charset="0"/>
              </a:defRPr>
            </a:lvl8pPr>
            <a:lvl9pPr marL="3886200" indent="-228600" defTabSz="685800" fontAlgn="base">
              <a:spcBef>
                <a:spcPct val="0"/>
              </a:spcBef>
              <a:spcAft>
                <a:spcPct val="0"/>
              </a:spcAft>
              <a:defRPr sz="1300">
                <a:solidFill>
                  <a:schemeClr val="tx1"/>
                </a:solidFill>
                <a:latin typeface="Futura PT Book" panose="020B0604020202020204" charset="0"/>
              </a:defRPr>
            </a:lvl9pPr>
          </a:lstStyle>
          <a:p>
            <a:pPr eaLnBrk="1" hangingPunct="1"/>
            <a:r>
              <a:rPr lang="de-DE" altLang="de-DE" sz="1800" dirty="0">
                <a:solidFill>
                  <a:schemeClr val="bg1"/>
                </a:solidFill>
              </a:rPr>
              <a:t>Copyright: Versorgungswerk der Presse GmbH, Januar 2022</a:t>
            </a:r>
          </a:p>
        </p:txBody>
      </p:sp>
      <p:sp>
        <p:nvSpPr>
          <p:cNvPr id="7" name="Textfeld 11">
            <a:extLst>
              <a:ext uri="{FF2B5EF4-FFF2-40B4-BE49-F238E27FC236}">
                <a16:creationId xmlns:a16="http://schemas.microsoft.com/office/drawing/2014/main" id="{88376816-20F2-2757-D791-18E4527E73EB}"/>
              </a:ext>
            </a:extLst>
          </p:cNvPr>
          <p:cNvSpPr txBox="1">
            <a:spLocks noChangeArrowheads="1"/>
          </p:cNvSpPr>
          <p:nvPr userDrawn="1"/>
        </p:nvSpPr>
        <p:spPr bwMode="auto">
          <a:xfrm>
            <a:off x="692150" y="820800"/>
            <a:ext cx="7821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Futura PT Book" panose="020B0604020202020204" charset="0"/>
              </a:defRPr>
            </a:lvl1pPr>
            <a:lvl2pPr marL="742950" indent="-285750">
              <a:defRPr sz="1300">
                <a:solidFill>
                  <a:schemeClr val="tx1"/>
                </a:solidFill>
                <a:latin typeface="Futura PT Book" panose="020B0604020202020204" charset="0"/>
              </a:defRPr>
            </a:lvl2pPr>
            <a:lvl3pPr marL="1143000" indent="-228600">
              <a:defRPr sz="1300">
                <a:solidFill>
                  <a:schemeClr val="tx1"/>
                </a:solidFill>
                <a:latin typeface="Futura PT Book" panose="020B0604020202020204" charset="0"/>
              </a:defRPr>
            </a:lvl3pPr>
            <a:lvl4pPr marL="1600200" indent="-228600">
              <a:defRPr sz="1300">
                <a:solidFill>
                  <a:schemeClr val="tx1"/>
                </a:solidFill>
                <a:latin typeface="Futura PT Book" panose="020B0604020202020204" charset="0"/>
              </a:defRPr>
            </a:lvl4pPr>
            <a:lvl5pPr marL="2057400" indent="-228600">
              <a:defRPr sz="1300">
                <a:solidFill>
                  <a:schemeClr val="tx1"/>
                </a:solidFill>
                <a:latin typeface="Futura PT Book" panose="020B0604020202020204" charset="0"/>
              </a:defRPr>
            </a:lvl5pPr>
            <a:lvl6pPr marL="2514600" indent="-228600" defTabSz="685800" fontAlgn="base">
              <a:spcBef>
                <a:spcPct val="0"/>
              </a:spcBef>
              <a:spcAft>
                <a:spcPct val="0"/>
              </a:spcAft>
              <a:defRPr sz="1300">
                <a:solidFill>
                  <a:schemeClr val="tx1"/>
                </a:solidFill>
                <a:latin typeface="Futura PT Book" panose="020B0604020202020204" charset="0"/>
              </a:defRPr>
            </a:lvl6pPr>
            <a:lvl7pPr marL="2971800" indent="-228600" defTabSz="685800" fontAlgn="base">
              <a:spcBef>
                <a:spcPct val="0"/>
              </a:spcBef>
              <a:spcAft>
                <a:spcPct val="0"/>
              </a:spcAft>
              <a:defRPr sz="1300">
                <a:solidFill>
                  <a:schemeClr val="tx1"/>
                </a:solidFill>
                <a:latin typeface="Futura PT Book" panose="020B0604020202020204" charset="0"/>
              </a:defRPr>
            </a:lvl7pPr>
            <a:lvl8pPr marL="3429000" indent="-228600" defTabSz="685800" fontAlgn="base">
              <a:spcBef>
                <a:spcPct val="0"/>
              </a:spcBef>
              <a:spcAft>
                <a:spcPct val="0"/>
              </a:spcAft>
              <a:defRPr sz="1300">
                <a:solidFill>
                  <a:schemeClr val="tx1"/>
                </a:solidFill>
                <a:latin typeface="Futura PT Book" panose="020B0604020202020204" charset="0"/>
              </a:defRPr>
            </a:lvl8pPr>
            <a:lvl9pPr marL="3886200" indent="-228600" defTabSz="685800" fontAlgn="base">
              <a:spcBef>
                <a:spcPct val="0"/>
              </a:spcBef>
              <a:spcAft>
                <a:spcPct val="0"/>
              </a:spcAft>
              <a:defRPr sz="1300">
                <a:solidFill>
                  <a:schemeClr val="tx1"/>
                </a:solidFill>
                <a:latin typeface="Futura PT Book" panose="020B0604020202020204" charset="0"/>
              </a:defRPr>
            </a:lvl9pPr>
          </a:lstStyle>
          <a:p>
            <a:pPr eaLnBrk="1" hangingPunct="1"/>
            <a:r>
              <a:rPr lang="de-DE" altLang="de-DE" sz="3000" b="1" dirty="0">
                <a:solidFill>
                  <a:schemeClr val="bg1"/>
                </a:solidFill>
                <a:latin typeface="Ginóra Sans" panose="00000500000000000000" charset="0"/>
              </a:rPr>
              <a:t>Disclaimer.</a:t>
            </a:r>
          </a:p>
        </p:txBody>
      </p:sp>
    </p:spTree>
    <p:extLst>
      <p:ext uri="{BB962C8B-B14F-4D97-AF65-F5344CB8AC3E}">
        <p14:creationId xmlns:p14="http://schemas.microsoft.com/office/powerpoint/2010/main" val="2190625315"/>
      </p:ext>
    </p:extLst>
  </p:cSld>
  <p:clrMapOvr>
    <a:masterClrMapping/>
  </p:clrMapOvr>
  <p:extLst mod="1">
    <p:ext uri="{DCECCB84-F9BA-43D5-87BE-67443E8EF086}">
      <p15:sldGuideLst xmlns:p15="http://schemas.microsoft.com/office/powerpoint/2012/main">
        <p15:guide id="1" orient="horz" pos="174"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1093" userDrawn="1">
          <p15:clr>
            <a:srgbClr val="FBAE40"/>
          </p15:clr>
        </p15:guide>
        <p15:guide id="8" orient="horz" pos="515" userDrawn="1">
          <p15:clr>
            <a:srgbClr val="FBAE40"/>
          </p15:clr>
        </p15:guide>
        <p15:guide id="10" orient="horz" pos="1620" userDrawn="1">
          <p15:clr>
            <a:srgbClr val="FBAE40"/>
          </p15:clr>
        </p15:guide>
        <p15:guide id="11" orient="horz" pos="2181" userDrawn="1">
          <p15:clr>
            <a:srgbClr val="FBAE40"/>
          </p15:clr>
        </p15:guide>
        <p15:guide id="12" pos="397" userDrawn="1">
          <p15:clr>
            <a:srgbClr val="FBAE40"/>
          </p15:clr>
        </p15:guide>
        <p15:guide id="13" pos="5363" userDrawn="1">
          <p15:clr>
            <a:srgbClr val="FBAE40"/>
          </p15:clr>
        </p15:guide>
        <p15:guide id="14" pos="2880" userDrawn="1">
          <p15:clr>
            <a:srgbClr val="FBAE40"/>
          </p15:clr>
        </p15:guide>
        <p15:guide id="15" orient="horz" pos="3240" userDrawn="1">
          <p15:clr>
            <a:srgbClr val="FBAE40"/>
          </p15:clr>
        </p15:guide>
        <p15:guide id="16" pos="5760" userDrawn="1">
          <p15:clr>
            <a:srgbClr val="FBAE40"/>
          </p15:clr>
        </p15:guide>
        <p15:guide id="17" orient="horz" pos="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fzählung 3 Punkte">
    <p:spTree>
      <p:nvGrpSpPr>
        <p:cNvPr id="1" name=""/>
        <p:cNvGrpSpPr/>
        <p:nvPr/>
      </p:nvGrpSpPr>
      <p:grpSpPr>
        <a:xfrm>
          <a:off x="0" y="0"/>
          <a:ext cx="0" cy="0"/>
          <a:chOff x="0" y="0"/>
          <a:chExt cx="0" cy="0"/>
        </a:xfrm>
      </p:grpSpPr>
      <p:pic>
        <p:nvPicPr>
          <p:cNvPr id="8" name="Grafik 7" descr="Ein Bild, das computer, Licht enthält.&#10;&#10;Automatisch generierte Beschreibung">
            <a:extLst>
              <a:ext uri="{FF2B5EF4-FFF2-40B4-BE49-F238E27FC236}">
                <a16:creationId xmlns:a16="http://schemas.microsoft.com/office/drawing/2014/main" id="{9EDCCC95-947B-B440-B458-C944B6FBED9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332185" y="812625"/>
            <a:ext cx="8452247" cy="569692"/>
          </a:xfrm>
          <a:prstGeom prst="rect">
            <a:avLst/>
          </a:prstGeom>
        </p:spPr>
        <p:txBody>
          <a:bodyPr anchor="ctr"/>
          <a:lstStyle>
            <a:lvl1pPr algn="ctr">
              <a:defRPr sz="3300" b="1">
                <a:solidFill>
                  <a:srgbClr val="13809D"/>
                </a:solidFill>
                <a:latin typeface="Ginóra Sans" pitchFamily="2" charset="0"/>
                <a:cs typeface="Futura Medium" panose="020B0602020204020303" pitchFamily="34" charset="-79"/>
              </a:defRPr>
            </a:lvl1pPr>
          </a:lstStyle>
          <a:p>
            <a:r>
              <a:rPr lang="de-DE" dirty="0"/>
              <a:t>Überschrift</a:t>
            </a:r>
          </a:p>
        </p:txBody>
      </p:sp>
      <p:grpSp>
        <p:nvGrpSpPr>
          <p:cNvPr id="4" name="Gruppieren 3">
            <a:extLst>
              <a:ext uri="{FF2B5EF4-FFF2-40B4-BE49-F238E27FC236}">
                <a16:creationId xmlns:a16="http://schemas.microsoft.com/office/drawing/2014/main" id="{BF227716-C63A-1145-821C-129424533BB2}"/>
              </a:ext>
            </a:extLst>
          </p:cNvPr>
          <p:cNvGrpSpPr/>
          <p:nvPr userDrawn="1"/>
        </p:nvGrpSpPr>
        <p:grpSpPr>
          <a:xfrm>
            <a:off x="6656815" y="2374454"/>
            <a:ext cx="714623" cy="903932"/>
            <a:chOff x="5601329" y="3142433"/>
            <a:chExt cx="952831" cy="1205243"/>
          </a:xfrm>
        </p:grpSpPr>
        <p:sp>
          <p:nvSpPr>
            <p:cNvPr id="46" name="Rechteck 45">
              <a:extLst>
                <a:ext uri="{FF2B5EF4-FFF2-40B4-BE49-F238E27FC236}">
                  <a16:creationId xmlns:a16="http://schemas.microsoft.com/office/drawing/2014/main" id="{97578B3E-6774-C240-997A-021C20A7AD09}"/>
                </a:ext>
              </a:extLst>
            </p:cNvPr>
            <p:cNvSpPr/>
            <p:nvPr userDrawn="1"/>
          </p:nvSpPr>
          <p:spPr>
            <a:xfrm rot="2700000">
              <a:off x="5601329" y="33948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45" name="Rechteck 44">
              <a:extLst>
                <a:ext uri="{FF2B5EF4-FFF2-40B4-BE49-F238E27FC236}">
                  <a16:creationId xmlns:a16="http://schemas.microsoft.com/office/drawing/2014/main" id="{D6F98F97-AA21-9341-BB3C-F2DB000236E0}"/>
                </a:ext>
              </a:extLst>
            </p:cNvPr>
            <p:cNvSpPr/>
            <p:nvPr userDrawn="1"/>
          </p:nvSpPr>
          <p:spPr>
            <a:xfrm rot="2700000">
              <a:off x="5601331" y="31424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grpSp>
      <p:grpSp>
        <p:nvGrpSpPr>
          <p:cNvPr id="68" name="Gruppieren 67">
            <a:extLst>
              <a:ext uri="{FF2B5EF4-FFF2-40B4-BE49-F238E27FC236}">
                <a16:creationId xmlns:a16="http://schemas.microsoft.com/office/drawing/2014/main" id="{E1977FED-9B2A-5E4E-B8A5-B9ACA49EACF6}"/>
              </a:ext>
            </a:extLst>
          </p:cNvPr>
          <p:cNvGrpSpPr/>
          <p:nvPr userDrawn="1"/>
        </p:nvGrpSpPr>
        <p:grpSpPr>
          <a:xfrm>
            <a:off x="1769056" y="2280610"/>
            <a:ext cx="714623" cy="903932"/>
            <a:chOff x="1036198" y="3131633"/>
            <a:chExt cx="952831" cy="1205243"/>
          </a:xfrm>
        </p:grpSpPr>
        <p:sp>
          <p:nvSpPr>
            <p:cNvPr id="48" name="Rechteck 47">
              <a:extLst>
                <a:ext uri="{FF2B5EF4-FFF2-40B4-BE49-F238E27FC236}">
                  <a16:creationId xmlns:a16="http://schemas.microsoft.com/office/drawing/2014/main" id="{22702B52-AF27-0349-B653-4FCD2D17F987}"/>
                </a:ext>
              </a:extLst>
            </p:cNvPr>
            <p:cNvSpPr/>
            <p:nvPr userDrawn="1"/>
          </p:nvSpPr>
          <p:spPr>
            <a:xfrm rot="2700000">
              <a:off x="1036198" y="33840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49" name="Rechteck 48">
              <a:extLst>
                <a:ext uri="{FF2B5EF4-FFF2-40B4-BE49-F238E27FC236}">
                  <a16:creationId xmlns:a16="http://schemas.microsoft.com/office/drawing/2014/main" id="{31BBB4D6-4351-D641-800D-F45F0C8300FA}"/>
                </a:ext>
              </a:extLst>
            </p:cNvPr>
            <p:cNvSpPr/>
            <p:nvPr userDrawn="1"/>
          </p:nvSpPr>
          <p:spPr>
            <a:xfrm rot="2700000">
              <a:off x="1036200" y="31316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grpSp>
      <p:grpSp>
        <p:nvGrpSpPr>
          <p:cNvPr id="53" name="Gruppieren 52">
            <a:extLst>
              <a:ext uri="{FF2B5EF4-FFF2-40B4-BE49-F238E27FC236}">
                <a16:creationId xmlns:a16="http://schemas.microsoft.com/office/drawing/2014/main" id="{E91DE741-78BD-1442-9A69-E13D4A3D5D39}"/>
              </a:ext>
            </a:extLst>
          </p:cNvPr>
          <p:cNvGrpSpPr/>
          <p:nvPr userDrawn="1"/>
        </p:nvGrpSpPr>
        <p:grpSpPr>
          <a:xfrm>
            <a:off x="4218540" y="2379070"/>
            <a:ext cx="714623" cy="903932"/>
            <a:chOff x="5601329" y="3142433"/>
            <a:chExt cx="952831" cy="1205243"/>
          </a:xfrm>
        </p:grpSpPr>
        <p:sp>
          <p:nvSpPr>
            <p:cNvPr id="54" name="Rechteck 53">
              <a:extLst>
                <a:ext uri="{FF2B5EF4-FFF2-40B4-BE49-F238E27FC236}">
                  <a16:creationId xmlns:a16="http://schemas.microsoft.com/office/drawing/2014/main" id="{99F3A88B-6046-5E42-A8EC-1EE082FE8519}"/>
                </a:ext>
              </a:extLst>
            </p:cNvPr>
            <p:cNvSpPr/>
            <p:nvPr userDrawn="1"/>
          </p:nvSpPr>
          <p:spPr>
            <a:xfrm rot="2700000">
              <a:off x="5601329" y="33948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5" name="Rechteck 54">
              <a:extLst>
                <a:ext uri="{FF2B5EF4-FFF2-40B4-BE49-F238E27FC236}">
                  <a16:creationId xmlns:a16="http://schemas.microsoft.com/office/drawing/2014/main" id="{7EF79DD2-97DB-0A46-B8DC-7BB34E547BCF}"/>
                </a:ext>
              </a:extLst>
            </p:cNvPr>
            <p:cNvSpPr/>
            <p:nvPr userDrawn="1"/>
          </p:nvSpPr>
          <p:spPr>
            <a:xfrm rot="2700000">
              <a:off x="5601331" y="31424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grpSp>
      <p:sp>
        <p:nvSpPr>
          <p:cNvPr id="59" name="Textplatzhalter 22">
            <a:extLst>
              <a:ext uri="{FF2B5EF4-FFF2-40B4-BE49-F238E27FC236}">
                <a16:creationId xmlns:a16="http://schemas.microsoft.com/office/drawing/2014/main" id="{EC63AAA3-A755-174B-B43F-280661A5D339}"/>
              </a:ext>
            </a:extLst>
          </p:cNvPr>
          <p:cNvSpPr>
            <a:spLocks noGrp="1"/>
          </p:cNvSpPr>
          <p:nvPr userDrawn="1">
            <p:ph type="body" sz="quarter" idx="13" hasCustomPrompt="1"/>
          </p:nvPr>
        </p:nvSpPr>
        <p:spPr>
          <a:xfrm>
            <a:off x="4192468" y="2538436"/>
            <a:ext cx="766763"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02</a:t>
            </a:r>
          </a:p>
        </p:txBody>
      </p:sp>
      <p:sp>
        <p:nvSpPr>
          <p:cNvPr id="60" name="Textplatzhalter 22">
            <a:extLst>
              <a:ext uri="{FF2B5EF4-FFF2-40B4-BE49-F238E27FC236}">
                <a16:creationId xmlns:a16="http://schemas.microsoft.com/office/drawing/2014/main" id="{E6046262-5C1B-A140-9CF0-42C250EAAF66}"/>
              </a:ext>
            </a:extLst>
          </p:cNvPr>
          <p:cNvSpPr>
            <a:spLocks noGrp="1"/>
          </p:cNvSpPr>
          <p:nvPr userDrawn="1">
            <p:ph type="body" sz="quarter" idx="14" hasCustomPrompt="1"/>
          </p:nvPr>
        </p:nvSpPr>
        <p:spPr>
          <a:xfrm>
            <a:off x="1741622" y="2423048"/>
            <a:ext cx="766763"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01</a:t>
            </a:r>
          </a:p>
        </p:txBody>
      </p:sp>
      <p:sp>
        <p:nvSpPr>
          <p:cNvPr id="61" name="Textplatzhalter 22">
            <a:extLst>
              <a:ext uri="{FF2B5EF4-FFF2-40B4-BE49-F238E27FC236}">
                <a16:creationId xmlns:a16="http://schemas.microsoft.com/office/drawing/2014/main" id="{5B1BBCCD-C02A-4143-AF33-70BDAC1B2F0F}"/>
              </a:ext>
            </a:extLst>
          </p:cNvPr>
          <p:cNvSpPr>
            <a:spLocks noGrp="1"/>
          </p:cNvSpPr>
          <p:nvPr userDrawn="1">
            <p:ph type="body" sz="quarter" idx="15" hasCustomPrompt="1"/>
          </p:nvPr>
        </p:nvSpPr>
        <p:spPr>
          <a:xfrm>
            <a:off x="6630744" y="2535712"/>
            <a:ext cx="766763"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03</a:t>
            </a:r>
          </a:p>
        </p:txBody>
      </p:sp>
      <p:sp>
        <p:nvSpPr>
          <p:cNvPr id="40" name="Textplatzhalter 3">
            <a:extLst>
              <a:ext uri="{FF2B5EF4-FFF2-40B4-BE49-F238E27FC236}">
                <a16:creationId xmlns:a16="http://schemas.microsoft.com/office/drawing/2014/main" id="{9CA16370-16F3-6442-BA51-56B437C58296}"/>
              </a:ext>
            </a:extLst>
          </p:cNvPr>
          <p:cNvSpPr>
            <a:spLocks noGrp="1"/>
          </p:cNvSpPr>
          <p:nvPr>
            <p:ph type="body" sz="quarter" idx="41" hasCustomPrompt="1"/>
          </p:nvPr>
        </p:nvSpPr>
        <p:spPr>
          <a:xfrm>
            <a:off x="1279960" y="3461226"/>
            <a:ext cx="1586918" cy="250031"/>
          </a:xfrm>
          <a:prstGeom prst="rect">
            <a:avLst/>
          </a:prstGeom>
        </p:spPr>
        <p:txBody>
          <a:bodyPr/>
          <a:lstStyle>
            <a:lvl1pPr algn="ctr">
              <a:defRPr sz="1500"/>
            </a:lvl1pPr>
          </a:lstStyle>
          <a:p>
            <a:pPr lvl="0"/>
            <a:r>
              <a:rPr lang="de-DE" dirty="0"/>
              <a:t>Überschrift Punkt 1</a:t>
            </a:r>
          </a:p>
        </p:txBody>
      </p:sp>
      <p:sp>
        <p:nvSpPr>
          <p:cNvPr id="41" name="Textplatzhalter 8">
            <a:extLst>
              <a:ext uri="{FF2B5EF4-FFF2-40B4-BE49-F238E27FC236}">
                <a16:creationId xmlns:a16="http://schemas.microsoft.com/office/drawing/2014/main" id="{72967BB9-BAC7-1B4B-BDF5-BD14C843C30D}"/>
              </a:ext>
            </a:extLst>
          </p:cNvPr>
          <p:cNvSpPr>
            <a:spLocks noGrp="1"/>
          </p:cNvSpPr>
          <p:nvPr>
            <p:ph type="body" sz="quarter" idx="44" hasCustomPrompt="1"/>
          </p:nvPr>
        </p:nvSpPr>
        <p:spPr>
          <a:xfrm>
            <a:off x="1279960" y="3791029"/>
            <a:ext cx="1586918" cy="504825"/>
          </a:xfrm>
          <a:prstGeom prst="rect">
            <a:avLst/>
          </a:prstGeom>
        </p:spPr>
        <p:txBody>
          <a:bodyPr/>
          <a:lstStyle>
            <a:lvl1pPr algn="ctr">
              <a:defRPr sz="1200"/>
            </a:lvl1pPr>
          </a:lstStyle>
          <a:p>
            <a:pPr lvl="0"/>
            <a:r>
              <a:rPr lang="de-DE" dirty="0"/>
              <a:t>Text</a:t>
            </a:r>
          </a:p>
        </p:txBody>
      </p:sp>
      <p:sp>
        <p:nvSpPr>
          <p:cNvPr id="42" name="Textplatzhalter 3">
            <a:extLst>
              <a:ext uri="{FF2B5EF4-FFF2-40B4-BE49-F238E27FC236}">
                <a16:creationId xmlns:a16="http://schemas.microsoft.com/office/drawing/2014/main" id="{BD7D2717-E05B-7942-8325-02710B811C25}"/>
              </a:ext>
            </a:extLst>
          </p:cNvPr>
          <p:cNvSpPr>
            <a:spLocks noGrp="1"/>
          </p:cNvSpPr>
          <p:nvPr>
            <p:ph type="body" sz="quarter" idx="45" hasCustomPrompt="1"/>
          </p:nvPr>
        </p:nvSpPr>
        <p:spPr>
          <a:xfrm>
            <a:off x="3782076" y="3462962"/>
            <a:ext cx="1586918" cy="250031"/>
          </a:xfrm>
          <a:prstGeom prst="rect">
            <a:avLst/>
          </a:prstGeom>
        </p:spPr>
        <p:txBody>
          <a:bodyPr/>
          <a:lstStyle>
            <a:lvl1pPr algn="ctr">
              <a:defRPr sz="1500"/>
            </a:lvl1pPr>
          </a:lstStyle>
          <a:p>
            <a:pPr lvl="0"/>
            <a:r>
              <a:rPr lang="de-DE" dirty="0"/>
              <a:t>Überschrift Punkt 2</a:t>
            </a:r>
          </a:p>
        </p:txBody>
      </p:sp>
      <p:sp>
        <p:nvSpPr>
          <p:cNvPr id="47" name="Textplatzhalter 8">
            <a:extLst>
              <a:ext uri="{FF2B5EF4-FFF2-40B4-BE49-F238E27FC236}">
                <a16:creationId xmlns:a16="http://schemas.microsoft.com/office/drawing/2014/main" id="{251FBAD9-9D02-CA4C-9E8F-5728BB4E10C2}"/>
              </a:ext>
            </a:extLst>
          </p:cNvPr>
          <p:cNvSpPr>
            <a:spLocks noGrp="1"/>
          </p:cNvSpPr>
          <p:nvPr>
            <p:ph type="body" sz="quarter" idx="46" hasCustomPrompt="1"/>
          </p:nvPr>
        </p:nvSpPr>
        <p:spPr>
          <a:xfrm>
            <a:off x="3782076" y="3792765"/>
            <a:ext cx="1586918" cy="504825"/>
          </a:xfrm>
          <a:prstGeom prst="rect">
            <a:avLst/>
          </a:prstGeom>
        </p:spPr>
        <p:txBody>
          <a:bodyPr/>
          <a:lstStyle>
            <a:lvl1pPr algn="ctr">
              <a:defRPr sz="1200"/>
            </a:lvl1pPr>
          </a:lstStyle>
          <a:p>
            <a:pPr lvl="0"/>
            <a:r>
              <a:rPr lang="de-DE" dirty="0"/>
              <a:t>Text</a:t>
            </a:r>
          </a:p>
        </p:txBody>
      </p:sp>
      <p:sp>
        <p:nvSpPr>
          <p:cNvPr id="64" name="Textplatzhalter 3">
            <a:extLst>
              <a:ext uri="{FF2B5EF4-FFF2-40B4-BE49-F238E27FC236}">
                <a16:creationId xmlns:a16="http://schemas.microsoft.com/office/drawing/2014/main" id="{ADC201B6-98BA-BB42-B1E9-6F08E9ADB2D2}"/>
              </a:ext>
            </a:extLst>
          </p:cNvPr>
          <p:cNvSpPr>
            <a:spLocks noGrp="1"/>
          </p:cNvSpPr>
          <p:nvPr>
            <p:ph type="body" sz="quarter" idx="47" hasCustomPrompt="1"/>
          </p:nvPr>
        </p:nvSpPr>
        <p:spPr>
          <a:xfrm>
            <a:off x="6232937" y="3462962"/>
            <a:ext cx="1586918" cy="250031"/>
          </a:xfrm>
          <a:prstGeom prst="rect">
            <a:avLst/>
          </a:prstGeom>
        </p:spPr>
        <p:txBody>
          <a:bodyPr/>
          <a:lstStyle>
            <a:lvl1pPr algn="ctr">
              <a:defRPr sz="1500"/>
            </a:lvl1pPr>
          </a:lstStyle>
          <a:p>
            <a:pPr lvl="0"/>
            <a:r>
              <a:rPr lang="de-DE" dirty="0"/>
              <a:t>Überschrift Punkt 3</a:t>
            </a:r>
          </a:p>
        </p:txBody>
      </p:sp>
      <p:sp>
        <p:nvSpPr>
          <p:cNvPr id="67" name="Textplatzhalter 8">
            <a:extLst>
              <a:ext uri="{FF2B5EF4-FFF2-40B4-BE49-F238E27FC236}">
                <a16:creationId xmlns:a16="http://schemas.microsoft.com/office/drawing/2014/main" id="{B86C9FDF-7DC7-E247-A69F-BA26E301A0F1}"/>
              </a:ext>
            </a:extLst>
          </p:cNvPr>
          <p:cNvSpPr>
            <a:spLocks noGrp="1"/>
          </p:cNvSpPr>
          <p:nvPr>
            <p:ph type="body" sz="quarter" idx="48" hasCustomPrompt="1"/>
          </p:nvPr>
        </p:nvSpPr>
        <p:spPr>
          <a:xfrm>
            <a:off x="6232937" y="3792765"/>
            <a:ext cx="1586918" cy="504825"/>
          </a:xfrm>
          <a:prstGeom prst="rect">
            <a:avLst/>
          </a:prstGeom>
        </p:spPr>
        <p:txBody>
          <a:bodyPr/>
          <a:lstStyle>
            <a:lvl1pPr algn="ctr">
              <a:defRPr sz="1200"/>
            </a:lvl1pPr>
          </a:lstStyle>
          <a:p>
            <a:pPr lvl="0"/>
            <a:r>
              <a:rPr lang="de-DE" dirty="0"/>
              <a:t>Text</a:t>
            </a:r>
          </a:p>
        </p:txBody>
      </p:sp>
      <p:sp>
        <p:nvSpPr>
          <p:cNvPr id="3" name="Textplatzhalter 2">
            <a:extLst>
              <a:ext uri="{FF2B5EF4-FFF2-40B4-BE49-F238E27FC236}">
                <a16:creationId xmlns:a16="http://schemas.microsoft.com/office/drawing/2014/main" id="{D67D40AD-56B2-D442-AF6F-A128B83F653E}"/>
              </a:ext>
            </a:extLst>
          </p:cNvPr>
          <p:cNvSpPr>
            <a:spLocks noGrp="1"/>
          </p:cNvSpPr>
          <p:nvPr>
            <p:ph type="body" sz="quarter" idx="53" hasCustomPrompt="1"/>
          </p:nvPr>
        </p:nvSpPr>
        <p:spPr>
          <a:xfrm>
            <a:off x="332185" y="1428104"/>
            <a:ext cx="845224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5A340C83-7756-BF40-8639-6E802FF6DD81}"/>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5" name="Foliennummernplatzhalter 4">
            <a:extLst>
              <a:ext uri="{FF2B5EF4-FFF2-40B4-BE49-F238E27FC236}">
                <a16:creationId xmlns:a16="http://schemas.microsoft.com/office/drawing/2014/main" id="{391187E9-464B-5C4F-A735-405D71226346}"/>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6" name="Textplatzhalter 7">
            <a:extLst>
              <a:ext uri="{FF2B5EF4-FFF2-40B4-BE49-F238E27FC236}">
                <a16:creationId xmlns:a16="http://schemas.microsoft.com/office/drawing/2014/main" id="{C0D8382C-EA5B-11E5-50A1-A4DBC890EFB2}"/>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7" name="Textplatzhalter 7">
            <a:extLst>
              <a:ext uri="{FF2B5EF4-FFF2-40B4-BE49-F238E27FC236}">
                <a16:creationId xmlns:a16="http://schemas.microsoft.com/office/drawing/2014/main" id="{F99613E2-2ADC-1825-ABD3-B9D17DE0C183}"/>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9" name="Textplatzhalter 12">
            <a:extLst>
              <a:ext uri="{FF2B5EF4-FFF2-40B4-BE49-F238E27FC236}">
                <a16:creationId xmlns:a16="http://schemas.microsoft.com/office/drawing/2014/main" id="{ABF6F997-7516-78E9-B058-9BD51A118F05}"/>
              </a:ext>
            </a:extLst>
          </p:cNvPr>
          <p:cNvSpPr>
            <a:spLocks noGrp="1"/>
          </p:cNvSpPr>
          <p:nvPr>
            <p:ph type="body" sz="quarter" idx="56"/>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0" name="Textplatzhalter 12">
            <a:extLst>
              <a:ext uri="{FF2B5EF4-FFF2-40B4-BE49-F238E27FC236}">
                <a16:creationId xmlns:a16="http://schemas.microsoft.com/office/drawing/2014/main" id="{B75CB47D-F080-40B3-4DBA-F31CDF59EC5A}"/>
              </a:ext>
            </a:extLst>
          </p:cNvPr>
          <p:cNvSpPr>
            <a:spLocks noGrp="1"/>
          </p:cNvSpPr>
          <p:nvPr>
            <p:ph type="body" sz="quarter" idx="57"/>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3793425500"/>
      </p:ext>
    </p:extLst>
  </p:cSld>
  <p:clrMapOvr>
    <a:masterClrMapping/>
  </p:clrMapOvr>
  <p:extLst>
    <p:ext uri="{DCECCB84-F9BA-43D5-87BE-67443E8EF086}">
      <p15:sldGuideLst xmlns:p15="http://schemas.microsoft.com/office/powerpoint/2012/main">
        <p15:guide id="1" orient="horz" pos="158">
          <p15:clr>
            <a:srgbClr val="FBAE40"/>
          </p15:clr>
        </p15:guide>
        <p15:guide id="2" pos="5534">
          <p15:clr>
            <a:srgbClr val="FBAE40"/>
          </p15:clr>
        </p15:guide>
        <p15:guide id="3" pos="209">
          <p15:clr>
            <a:srgbClr val="FBAE40"/>
          </p15:clr>
        </p15:guide>
        <p15:guide id="4" orient="horz" pos="3083">
          <p15:clr>
            <a:srgbClr val="FBAE40"/>
          </p15:clr>
        </p15:guide>
        <p15:guide id="5" orient="horz" pos="429">
          <p15:clr>
            <a:srgbClr val="FBAE40"/>
          </p15:clr>
        </p15:guide>
        <p15:guide id="6" orient="horz" pos="2709">
          <p15:clr>
            <a:srgbClr val="FBAE40"/>
          </p15:clr>
        </p15:guide>
        <p15:guide id="7" orient="horz" pos="497">
          <p15:clr>
            <a:srgbClr val="FBAE40"/>
          </p15:clr>
        </p15:guide>
        <p15:guide id="8" orient="horz" pos="889">
          <p15:clr>
            <a:srgbClr val="FBAE40"/>
          </p15:clr>
        </p15:guide>
        <p15:guide id="9" orient="horz" pos="1161">
          <p15:clr>
            <a:srgbClr val="FBAE40"/>
          </p15:clr>
        </p15:guide>
        <p15:guide id="10" orient="horz" pos="1399">
          <p15:clr>
            <a:srgbClr val="FBAE40"/>
          </p15:clr>
        </p15:guide>
        <p15:guide id="11" orient="horz" pos="2165">
          <p15:clr>
            <a:srgbClr val="FBAE40"/>
          </p15:clr>
        </p15:guide>
        <p15:guide id="12" pos="2880" userDrawn="1">
          <p15:clr>
            <a:srgbClr val="FBAE40"/>
          </p15:clr>
        </p15:guide>
        <p15:guide id="13" orient="horz" userDrawn="1">
          <p15:clr>
            <a:srgbClr val="FBAE40"/>
          </p15:clr>
        </p15:guide>
        <p15:guide id="14" pos="1338" userDrawn="1">
          <p15:clr>
            <a:srgbClr val="FBAE40"/>
          </p15:clr>
        </p15:guide>
        <p15:guide id="15" pos="442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fzählung 3 Punkte mit Bild">
    <p:spTree>
      <p:nvGrpSpPr>
        <p:cNvPr id="1" name=""/>
        <p:cNvGrpSpPr/>
        <p:nvPr/>
      </p:nvGrpSpPr>
      <p:grpSpPr>
        <a:xfrm>
          <a:off x="0" y="0"/>
          <a:ext cx="0" cy="0"/>
          <a:chOff x="0" y="0"/>
          <a:chExt cx="0" cy="0"/>
        </a:xfrm>
      </p:grpSpPr>
      <p:pic>
        <p:nvPicPr>
          <p:cNvPr id="8" name="Grafik 7" descr="Ein Bild, das computer, Licht enthält.&#10;&#10;Automatisch generierte Beschreibung">
            <a:extLst>
              <a:ext uri="{FF2B5EF4-FFF2-40B4-BE49-F238E27FC236}">
                <a16:creationId xmlns:a16="http://schemas.microsoft.com/office/drawing/2014/main" id="{9EDCCC95-947B-B440-B458-C944B6FBED9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332185" y="812625"/>
            <a:ext cx="8452247" cy="569692"/>
          </a:xfrm>
          <a:prstGeom prst="rect">
            <a:avLst/>
          </a:prstGeom>
        </p:spPr>
        <p:txBody>
          <a:bodyPr anchor="ctr"/>
          <a:lstStyle>
            <a:lvl1pPr algn="ctr">
              <a:defRPr sz="3300" b="1">
                <a:solidFill>
                  <a:srgbClr val="13809D"/>
                </a:solidFill>
                <a:latin typeface="Ginóra Sans" pitchFamily="2" charset="0"/>
                <a:cs typeface="Futura Medium" panose="020B0602020204020303" pitchFamily="34" charset="-79"/>
              </a:defRPr>
            </a:lvl1pPr>
          </a:lstStyle>
          <a:p>
            <a:r>
              <a:rPr lang="de-DE" dirty="0"/>
              <a:t>Überschrift</a:t>
            </a:r>
          </a:p>
        </p:txBody>
      </p:sp>
      <p:sp>
        <p:nvSpPr>
          <p:cNvPr id="46" name="Rechteck 45">
            <a:extLst>
              <a:ext uri="{FF2B5EF4-FFF2-40B4-BE49-F238E27FC236}">
                <a16:creationId xmlns:a16="http://schemas.microsoft.com/office/drawing/2014/main" id="{97578B3E-6774-C240-997A-021C20A7AD09}"/>
              </a:ext>
            </a:extLst>
          </p:cNvPr>
          <p:cNvSpPr/>
          <p:nvPr userDrawn="1"/>
        </p:nvSpPr>
        <p:spPr>
          <a:xfrm rot="2700000">
            <a:off x="6656815" y="2563764"/>
            <a:ext cx="714622" cy="714622"/>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48" name="Rechteck 47">
            <a:extLst>
              <a:ext uri="{FF2B5EF4-FFF2-40B4-BE49-F238E27FC236}">
                <a16:creationId xmlns:a16="http://schemas.microsoft.com/office/drawing/2014/main" id="{22702B52-AF27-0349-B653-4FCD2D17F987}"/>
              </a:ext>
            </a:extLst>
          </p:cNvPr>
          <p:cNvSpPr/>
          <p:nvPr userDrawn="1"/>
        </p:nvSpPr>
        <p:spPr>
          <a:xfrm rot="2700000">
            <a:off x="1769056" y="2539592"/>
            <a:ext cx="714622" cy="714622"/>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4" name="Rechteck 53">
            <a:extLst>
              <a:ext uri="{FF2B5EF4-FFF2-40B4-BE49-F238E27FC236}">
                <a16:creationId xmlns:a16="http://schemas.microsoft.com/office/drawing/2014/main" id="{99F3A88B-6046-5E42-A8EC-1EE082FE8519}"/>
              </a:ext>
            </a:extLst>
          </p:cNvPr>
          <p:cNvSpPr/>
          <p:nvPr userDrawn="1"/>
        </p:nvSpPr>
        <p:spPr>
          <a:xfrm rot="2700000">
            <a:off x="4218540" y="2568380"/>
            <a:ext cx="714622" cy="714622"/>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9" name="Textplatzhalter 22">
            <a:extLst>
              <a:ext uri="{FF2B5EF4-FFF2-40B4-BE49-F238E27FC236}">
                <a16:creationId xmlns:a16="http://schemas.microsoft.com/office/drawing/2014/main" id="{EC63AAA3-A755-174B-B43F-280661A5D339}"/>
              </a:ext>
            </a:extLst>
          </p:cNvPr>
          <p:cNvSpPr>
            <a:spLocks noGrp="1"/>
          </p:cNvSpPr>
          <p:nvPr userDrawn="1">
            <p:ph type="body" sz="quarter" idx="13" hasCustomPrompt="1"/>
          </p:nvPr>
        </p:nvSpPr>
        <p:spPr>
          <a:xfrm>
            <a:off x="4192468" y="2538436"/>
            <a:ext cx="766763"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02</a:t>
            </a:r>
          </a:p>
        </p:txBody>
      </p:sp>
      <p:sp>
        <p:nvSpPr>
          <p:cNvPr id="60" name="Textplatzhalter 22">
            <a:extLst>
              <a:ext uri="{FF2B5EF4-FFF2-40B4-BE49-F238E27FC236}">
                <a16:creationId xmlns:a16="http://schemas.microsoft.com/office/drawing/2014/main" id="{E6046262-5C1B-A140-9CF0-42C250EAAF66}"/>
              </a:ext>
            </a:extLst>
          </p:cNvPr>
          <p:cNvSpPr>
            <a:spLocks noGrp="1"/>
          </p:cNvSpPr>
          <p:nvPr userDrawn="1">
            <p:ph type="body" sz="quarter" idx="14" hasCustomPrompt="1"/>
          </p:nvPr>
        </p:nvSpPr>
        <p:spPr>
          <a:xfrm>
            <a:off x="1741622" y="2423048"/>
            <a:ext cx="766763"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01</a:t>
            </a:r>
          </a:p>
        </p:txBody>
      </p:sp>
      <p:sp>
        <p:nvSpPr>
          <p:cNvPr id="61" name="Textplatzhalter 22">
            <a:extLst>
              <a:ext uri="{FF2B5EF4-FFF2-40B4-BE49-F238E27FC236}">
                <a16:creationId xmlns:a16="http://schemas.microsoft.com/office/drawing/2014/main" id="{5B1BBCCD-C02A-4143-AF33-70BDAC1B2F0F}"/>
              </a:ext>
            </a:extLst>
          </p:cNvPr>
          <p:cNvSpPr>
            <a:spLocks noGrp="1"/>
          </p:cNvSpPr>
          <p:nvPr userDrawn="1">
            <p:ph type="body" sz="quarter" idx="15" hasCustomPrompt="1"/>
          </p:nvPr>
        </p:nvSpPr>
        <p:spPr>
          <a:xfrm>
            <a:off x="6630744" y="2535712"/>
            <a:ext cx="766763"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03</a:t>
            </a:r>
          </a:p>
        </p:txBody>
      </p:sp>
      <p:sp>
        <p:nvSpPr>
          <p:cNvPr id="40" name="Textplatzhalter 3">
            <a:extLst>
              <a:ext uri="{FF2B5EF4-FFF2-40B4-BE49-F238E27FC236}">
                <a16:creationId xmlns:a16="http://schemas.microsoft.com/office/drawing/2014/main" id="{9CA16370-16F3-6442-BA51-56B437C58296}"/>
              </a:ext>
            </a:extLst>
          </p:cNvPr>
          <p:cNvSpPr>
            <a:spLocks noGrp="1"/>
          </p:cNvSpPr>
          <p:nvPr>
            <p:ph type="body" sz="quarter" idx="41" hasCustomPrompt="1"/>
          </p:nvPr>
        </p:nvSpPr>
        <p:spPr>
          <a:xfrm>
            <a:off x="1279960" y="3461226"/>
            <a:ext cx="1586918" cy="250031"/>
          </a:xfrm>
          <a:prstGeom prst="rect">
            <a:avLst/>
          </a:prstGeom>
        </p:spPr>
        <p:txBody>
          <a:bodyPr/>
          <a:lstStyle>
            <a:lvl1pPr algn="ctr">
              <a:defRPr sz="1500"/>
            </a:lvl1pPr>
          </a:lstStyle>
          <a:p>
            <a:pPr lvl="0"/>
            <a:r>
              <a:rPr lang="de-DE" dirty="0"/>
              <a:t>Überschrift Punkt 1</a:t>
            </a:r>
          </a:p>
        </p:txBody>
      </p:sp>
      <p:sp>
        <p:nvSpPr>
          <p:cNvPr id="41" name="Textplatzhalter 8">
            <a:extLst>
              <a:ext uri="{FF2B5EF4-FFF2-40B4-BE49-F238E27FC236}">
                <a16:creationId xmlns:a16="http://schemas.microsoft.com/office/drawing/2014/main" id="{72967BB9-BAC7-1B4B-BDF5-BD14C843C30D}"/>
              </a:ext>
            </a:extLst>
          </p:cNvPr>
          <p:cNvSpPr>
            <a:spLocks noGrp="1"/>
          </p:cNvSpPr>
          <p:nvPr>
            <p:ph type="body" sz="quarter" idx="44" hasCustomPrompt="1"/>
          </p:nvPr>
        </p:nvSpPr>
        <p:spPr>
          <a:xfrm>
            <a:off x="1279960" y="3791029"/>
            <a:ext cx="1586918" cy="504825"/>
          </a:xfrm>
          <a:prstGeom prst="rect">
            <a:avLst/>
          </a:prstGeom>
        </p:spPr>
        <p:txBody>
          <a:bodyPr/>
          <a:lstStyle>
            <a:lvl1pPr algn="ctr">
              <a:defRPr sz="1200"/>
            </a:lvl1pPr>
          </a:lstStyle>
          <a:p>
            <a:pPr lvl="0"/>
            <a:r>
              <a:rPr lang="de-DE" dirty="0"/>
              <a:t>Text</a:t>
            </a:r>
          </a:p>
        </p:txBody>
      </p:sp>
      <p:sp>
        <p:nvSpPr>
          <p:cNvPr id="42" name="Textplatzhalter 3">
            <a:extLst>
              <a:ext uri="{FF2B5EF4-FFF2-40B4-BE49-F238E27FC236}">
                <a16:creationId xmlns:a16="http://schemas.microsoft.com/office/drawing/2014/main" id="{BD7D2717-E05B-7942-8325-02710B811C25}"/>
              </a:ext>
            </a:extLst>
          </p:cNvPr>
          <p:cNvSpPr>
            <a:spLocks noGrp="1"/>
          </p:cNvSpPr>
          <p:nvPr>
            <p:ph type="body" sz="quarter" idx="45" hasCustomPrompt="1"/>
          </p:nvPr>
        </p:nvSpPr>
        <p:spPr>
          <a:xfrm>
            <a:off x="3782076" y="3462962"/>
            <a:ext cx="1586918" cy="250031"/>
          </a:xfrm>
          <a:prstGeom prst="rect">
            <a:avLst/>
          </a:prstGeom>
        </p:spPr>
        <p:txBody>
          <a:bodyPr/>
          <a:lstStyle>
            <a:lvl1pPr algn="ctr">
              <a:defRPr sz="1500"/>
            </a:lvl1pPr>
          </a:lstStyle>
          <a:p>
            <a:pPr lvl="0"/>
            <a:r>
              <a:rPr lang="de-DE" dirty="0"/>
              <a:t>Überschrift Punkt 2</a:t>
            </a:r>
          </a:p>
        </p:txBody>
      </p:sp>
      <p:sp>
        <p:nvSpPr>
          <p:cNvPr id="47" name="Textplatzhalter 8">
            <a:extLst>
              <a:ext uri="{FF2B5EF4-FFF2-40B4-BE49-F238E27FC236}">
                <a16:creationId xmlns:a16="http://schemas.microsoft.com/office/drawing/2014/main" id="{251FBAD9-9D02-CA4C-9E8F-5728BB4E10C2}"/>
              </a:ext>
            </a:extLst>
          </p:cNvPr>
          <p:cNvSpPr>
            <a:spLocks noGrp="1"/>
          </p:cNvSpPr>
          <p:nvPr>
            <p:ph type="body" sz="quarter" idx="46" hasCustomPrompt="1"/>
          </p:nvPr>
        </p:nvSpPr>
        <p:spPr>
          <a:xfrm>
            <a:off x="3782076" y="3792765"/>
            <a:ext cx="1586918" cy="504825"/>
          </a:xfrm>
          <a:prstGeom prst="rect">
            <a:avLst/>
          </a:prstGeom>
        </p:spPr>
        <p:txBody>
          <a:bodyPr/>
          <a:lstStyle>
            <a:lvl1pPr algn="ctr">
              <a:defRPr sz="1200"/>
            </a:lvl1pPr>
          </a:lstStyle>
          <a:p>
            <a:pPr lvl="0"/>
            <a:r>
              <a:rPr lang="de-DE" dirty="0"/>
              <a:t>Text</a:t>
            </a:r>
          </a:p>
        </p:txBody>
      </p:sp>
      <p:sp>
        <p:nvSpPr>
          <p:cNvPr id="64" name="Textplatzhalter 3">
            <a:extLst>
              <a:ext uri="{FF2B5EF4-FFF2-40B4-BE49-F238E27FC236}">
                <a16:creationId xmlns:a16="http://schemas.microsoft.com/office/drawing/2014/main" id="{ADC201B6-98BA-BB42-B1E9-6F08E9ADB2D2}"/>
              </a:ext>
            </a:extLst>
          </p:cNvPr>
          <p:cNvSpPr>
            <a:spLocks noGrp="1"/>
          </p:cNvSpPr>
          <p:nvPr>
            <p:ph type="body" sz="quarter" idx="47" hasCustomPrompt="1"/>
          </p:nvPr>
        </p:nvSpPr>
        <p:spPr>
          <a:xfrm>
            <a:off x="6232937" y="3462962"/>
            <a:ext cx="1586918" cy="250031"/>
          </a:xfrm>
          <a:prstGeom prst="rect">
            <a:avLst/>
          </a:prstGeom>
        </p:spPr>
        <p:txBody>
          <a:bodyPr/>
          <a:lstStyle>
            <a:lvl1pPr algn="ctr">
              <a:defRPr sz="1500"/>
            </a:lvl1pPr>
          </a:lstStyle>
          <a:p>
            <a:pPr lvl="0"/>
            <a:r>
              <a:rPr lang="de-DE" dirty="0"/>
              <a:t>Überschrift Punkt 3</a:t>
            </a:r>
          </a:p>
        </p:txBody>
      </p:sp>
      <p:sp>
        <p:nvSpPr>
          <p:cNvPr id="67" name="Textplatzhalter 8">
            <a:extLst>
              <a:ext uri="{FF2B5EF4-FFF2-40B4-BE49-F238E27FC236}">
                <a16:creationId xmlns:a16="http://schemas.microsoft.com/office/drawing/2014/main" id="{B86C9FDF-7DC7-E247-A69F-BA26E301A0F1}"/>
              </a:ext>
            </a:extLst>
          </p:cNvPr>
          <p:cNvSpPr>
            <a:spLocks noGrp="1"/>
          </p:cNvSpPr>
          <p:nvPr>
            <p:ph type="body" sz="quarter" idx="48" hasCustomPrompt="1"/>
          </p:nvPr>
        </p:nvSpPr>
        <p:spPr>
          <a:xfrm>
            <a:off x="6232937" y="3792765"/>
            <a:ext cx="1586918" cy="504825"/>
          </a:xfrm>
          <a:prstGeom prst="rect">
            <a:avLst/>
          </a:prstGeom>
        </p:spPr>
        <p:txBody>
          <a:bodyPr/>
          <a:lstStyle>
            <a:lvl1pPr algn="ctr">
              <a:defRPr sz="1200"/>
            </a:lvl1pPr>
          </a:lstStyle>
          <a:p>
            <a:pPr lvl="0"/>
            <a:r>
              <a:rPr lang="de-DE" dirty="0"/>
              <a:t>Text</a:t>
            </a:r>
          </a:p>
        </p:txBody>
      </p:sp>
      <p:sp>
        <p:nvSpPr>
          <p:cNvPr id="3" name="Textplatzhalter 2">
            <a:extLst>
              <a:ext uri="{FF2B5EF4-FFF2-40B4-BE49-F238E27FC236}">
                <a16:creationId xmlns:a16="http://schemas.microsoft.com/office/drawing/2014/main" id="{D67D40AD-56B2-D442-AF6F-A128B83F653E}"/>
              </a:ext>
            </a:extLst>
          </p:cNvPr>
          <p:cNvSpPr>
            <a:spLocks noGrp="1"/>
          </p:cNvSpPr>
          <p:nvPr>
            <p:ph type="body" sz="quarter" idx="53" hasCustomPrompt="1"/>
          </p:nvPr>
        </p:nvSpPr>
        <p:spPr>
          <a:xfrm>
            <a:off x="332185" y="1428104"/>
            <a:ext cx="845224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5A340C83-7756-BF40-8639-6E802FF6DD81}"/>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5" name="Foliennummernplatzhalter 4">
            <a:extLst>
              <a:ext uri="{FF2B5EF4-FFF2-40B4-BE49-F238E27FC236}">
                <a16:creationId xmlns:a16="http://schemas.microsoft.com/office/drawing/2014/main" id="{391187E9-464B-5C4F-A735-405D71226346}"/>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26" name="Bildplatzhalter 6">
            <a:extLst>
              <a:ext uri="{FF2B5EF4-FFF2-40B4-BE49-F238E27FC236}">
                <a16:creationId xmlns:a16="http://schemas.microsoft.com/office/drawing/2014/main" id="{3D19C739-F011-524F-ACE0-57F93F7279FF}"/>
              </a:ext>
            </a:extLst>
          </p:cNvPr>
          <p:cNvSpPr>
            <a:spLocks noGrp="1"/>
          </p:cNvSpPr>
          <p:nvPr>
            <p:ph type="pic" sz="quarter" idx="56" hasCustomPrompt="1"/>
          </p:nvPr>
        </p:nvSpPr>
        <p:spPr>
          <a:xfrm>
            <a:off x="1651466" y="2222024"/>
            <a:ext cx="948692" cy="959074"/>
          </a:xfrm>
          <a:prstGeom prst="diamond">
            <a:avLst/>
          </a:prstGeom>
          <a:noFill/>
        </p:spPr>
        <p:txBody>
          <a:bodyPr anchor="ctr"/>
          <a:lstStyle>
            <a:lvl1pPr algn="ctr">
              <a:defRPr sz="800"/>
            </a:lvl1pPr>
          </a:lstStyle>
          <a:p>
            <a:r>
              <a:rPr lang="de-DE" dirty="0"/>
              <a:t>Bild durch klicken hinzufügen</a:t>
            </a:r>
          </a:p>
        </p:txBody>
      </p:sp>
      <p:sp>
        <p:nvSpPr>
          <p:cNvPr id="30" name="Bildplatzhalter 6">
            <a:extLst>
              <a:ext uri="{FF2B5EF4-FFF2-40B4-BE49-F238E27FC236}">
                <a16:creationId xmlns:a16="http://schemas.microsoft.com/office/drawing/2014/main" id="{3CE07BF4-BC91-E640-A900-CF38DEA8854B}"/>
              </a:ext>
            </a:extLst>
          </p:cNvPr>
          <p:cNvSpPr>
            <a:spLocks noGrp="1"/>
          </p:cNvSpPr>
          <p:nvPr>
            <p:ph type="pic" sz="quarter" idx="57" hasCustomPrompt="1"/>
          </p:nvPr>
        </p:nvSpPr>
        <p:spPr>
          <a:xfrm>
            <a:off x="4095900" y="2240959"/>
            <a:ext cx="948692" cy="959074"/>
          </a:xfrm>
          <a:prstGeom prst="diamond">
            <a:avLst/>
          </a:prstGeom>
          <a:noFill/>
        </p:spPr>
        <p:txBody>
          <a:bodyPr anchor="ctr"/>
          <a:lstStyle>
            <a:lvl1pPr algn="ctr">
              <a:defRPr sz="800"/>
            </a:lvl1pPr>
          </a:lstStyle>
          <a:p>
            <a:r>
              <a:rPr lang="de-DE" dirty="0"/>
              <a:t>Bild durch klicken hinzufügen</a:t>
            </a:r>
          </a:p>
        </p:txBody>
      </p:sp>
      <p:sp>
        <p:nvSpPr>
          <p:cNvPr id="31" name="Bildplatzhalter 6">
            <a:extLst>
              <a:ext uri="{FF2B5EF4-FFF2-40B4-BE49-F238E27FC236}">
                <a16:creationId xmlns:a16="http://schemas.microsoft.com/office/drawing/2014/main" id="{4316125A-D5AA-2140-9ABB-6BB58FE13377}"/>
              </a:ext>
            </a:extLst>
          </p:cNvPr>
          <p:cNvSpPr>
            <a:spLocks noGrp="1"/>
          </p:cNvSpPr>
          <p:nvPr>
            <p:ph type="pic" sz="quarter" idx="58" hasCustomPrompt="1"/>
          </p:nvPr>
        </p:nvSpPr>
        <p:spPr>
          <a:xfrm>
            <a:off x="6540334" y="2220913"/>
            <a:ext cx="948692" cy="959074"/>
          </a:xfrm>
          <a:prstGeom prst="diamond">
            <a:avLst/>
          </a:prstGeom>
          <a:noFill/>
        </p:spPr>
        <p:txBody>
          <a:bodyPr anchor="ctr"/>
          <a:lstStyle>
            <a:lvl1pPr algn="ctr">
              <a:defRPr sz="800"/>
            </a:lvl1pPr>
          </a:lstStyle>
          <a:p>
            <a:r>
              <a:rPr lang="de-DE" dirty="0"/>
              <a:t>Bild durch klicken hinzufügen</a:t>
            </a:r>
          </a:p>
        </p:txBody>
      </p:sp>
      <p:sp>
        <p:nvSpPr>
          <p:cNvPr id="10" name="Textplatzhalter 7">
            <a:extLst>
              <a:ext uri="{FF2B5EF4-FFF2-40B4-BE49-F238E27FC236}">
                <a16:creationId xmlns:a16="http://schemas.microsoft.com/office/drawing/2014/main" id="{1898B990-22BF-EBEA-4537-D5D3D1200770}"/>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EFAE092A-8A2C-1BD1-3003-C774B355FC09}"/>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2A1F3678-7C80-EFA0-A8E0-9D20B29F2816}"/>
              </a:ext>
            </a:extLst>
          </p:cNvPr>
          <p:cNvSpPr>
            <a:spLocks noGrp="1"/>
          </p:cNvSpPr>
          <p:nvPr>
            <p:ph type="body" sz="quarter" idx="59"/>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E7DBBAD6-1313-292A-904A-C45483E0757F}"/>
              </a:ext>
            </a:extLst>
          </p:cNvPr>
          <p:cNvSpPr>
            <a:spLocks noGrp="1"/>
          </p:cNvSpPr>
          <p:nvPr>
            <p:ph type="body" sz="quarter" idx="60"/>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3229583258"/>
      </p:ext>
    </p:extLst>
  </p:cSld>
  <p:clrMapOvr>
    <a:masterClrMapping/>
  </p:clrMapOvr>
  <p:extLst>
    <p:ext uri="{DCECCB84-F9BA-43D5-87BE-67443E8EF086}">
      <p15:sldGuideLst xmlns:p15="http://schemas.microsoft.com/office/powerpoint/2012/main">
        <p15:guide id="1" orient="horz" pos="158">
          <p15:clr>
            <a:srgbClr val="FBAE40"/>
          </p15:clr>
        </p15:guide>
        <p15:guide id="2" pos="5534">
          <p15:clr>
            <a:srgbClr val="FBAE40"/>
          </p15:clr>
        </p15:guide>
        <p15:guide id="3" pos="209">
          <p15:clr>
            <a:srgbClr val="FBAE40"/>
          </p15:clr>
        </p15:guide>
        <p15:guide id="4" orient="horz" pos="3083">
          <p15:clr>
            <a:srgbClr val="FBAE40"/>
          </p15:clr>
        </p15:guide>
        <p15:guide id="5" orient="horz" pos="429">
          <p15:clr>
            <a:srgbClr val="FBAE40"/>
          </p15:clr>
        </p15:guide>
        <p15:guide id="6" orient="horz" pos="2709">
          <p15:clr>
            <a:srgbClr val="FBAE40"/>
          </p15:clr>
        </p15:guide>
        <p15:guide id="7" orient="horz" pos="497">
          <p15:clr>
            <a:srgbClr val="FBAE40"/>
          </p15:clr>
        </p15:guide>
        <p15:guide id="8" orient="horz" pos="889">
          <p15:clr>
            <a:srgbClr val="FBAE40"/>
          </p15:clr>
        </p15:guide>
        <p15:guide id="9" orient="horz" pos="1161">
          <p15:clr>
            <a:srgbClr val="FBAE40"/>
          </p15:clr>
        </p15:guide>
        <p15:guide id="10" orient="horz" pos="1399">
          <p15:clr>
            <a:srgbClr val="FBAE40"/>
          </p15:clr>
        </p15:guide>
        <p15:guide id="11" orient="horz" pos="2165">
          <p15:clr>
            <a:srgbClr val="FBAE40"/>
          </p15:clr>
        </p15:guide>
        <p15:guide id="12" pos="2880">
          <p15:clr>
            <a:srgbClr val="FBAE40"/>
          </p15:clr>
        </p15:guide>
        <p15:guide id="13" orient="horz">
          <p15:clr>
            <a:srgbClr val="FBAE40"/>
          </p15:clr>
        </p15:guide>
        <p15:guide id="14" pos="1338">
          <p15:clr>
            <a:srgbClr val="FBAE40"/>
          </p15:clr>
        </p15:guide>
        <p15:guide id="15" pos="442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fzählung 5 Punkte">
    <p:spTree>
      <p:nvGrpSpPr>
        <p:cNvPr id="1" name=""/>
        <p:cNvGrpSpPr/>
        <p:nvPr/>
      </p:nvGrpSpPr>
      <p:grpSpPr>
        <a:xfrm>
          <a:off x="0" y="0"/>
          <a:ext cx="0" cy="0"/>
          <a:chOff x="0" y="0"/>
          <a:chExt cx="0" cy="0"/>
        </a:xfrm>
      </p:grpSpPr>
      <p:pic>
        <p:nvPicPr>
          <p:cNvPr id="8" name="Grafik 7" descr="Ein Bild, das computer, Licht enthält.&#10;&#10;Automatisch generierte Beschreibung">
            <a:extLst>
              <a:ext uri="{FF2B5EF4-FFF2-40B4-BE49-F238E27FC236}">
                <a16:creationId xmlns:a16="http://schemas.microsoft.com/office/drawing/2014/main" id="{9EDCCC95-947B-B440-B458-C944B6FBED9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332185" y="812625"/>
            <a:ext cx="8452247" cy="569692"/>
          </a:xfrm>
          <a:prstGeom prst="rect">
            <a:avLst/>
          </a:prstGeom>
        </p:spPr>
        <p:txBody>
          <a:bodyPr anchor="ctr"/>
          <a:lstStyle>
            <a:lvl1pPr algn="ctr">
              <a:defRPr sz="3300" b="1">
                <a:solidFill>
                  <a:srgbClr val="13809D"/>
                </a:solidFill>
                <a:latin typeface="Ginóra Sans" pitchFamily="2" charset="0"/>
                <a:cs typeface="Futura Medium" panose="020B0602020204020303" pitchFamily="34" charset="-79"/>
              </a:defRPr>
            </a:lvl1pPr>
          </a:lstStyle>
          <a:p>
            <a:r>
              <a:rPr lang="de-DE" dirty="0"/>
              <a:t>Überschrift</a:t>
            </a:r>
          </a:p>
        </p:txBody>
      </p:sp>
      <p:grpSp>
        <p:nvGrpSpPr>
          <p:cNvPr id="4" name="Gruppieren 3">
            <a:extLst>
              <a:ext uri="{FF2B5EF4-FFF2-40B4-BE49-F238E27FC236}">
                <a16:creationId xmlns:a16="http://schemas.microsoft.com/office/drawing/2014/main" id="{BF227716-C63A-1145-821C-129424533BB2}"/>
              </a:ext>
            </a:extLst>
          </p:cNvPr>
          <p:cNvGrpSpPr/>
          <p:nvPr userDrawn="1"/>
        </p:nvGrpSpPr>
        <p:grpSpPr>
          <a:xfrm>
            <a:off x="4183579" y="2367541"/>
            <a:ext cx="714623" cy="903932"/>
            <a:chOff x="5601329" y="3142433"/>
            <a:chExt cx="952831" cy="1205243"/>
          </a:xfrm>
        </p:grpSpPr>
        <p:sp>
          <p:nvSpPr>
            <p:cNvPr id="46" name="Rechteck 45">
              <a:extLst>
                <a:ext uri="{FF2B5EF4-FFF2-40B4-BE49-F238E27FC236}">
                  <a16:creationId xmlns:a16="http://schemas.microsoft.com/office/drawing/2014/main" id="{97578B3E-6774-C240-997A-021C20A7AD09}"/>
                </a:ext>
              </a:extLst>
            </p:cNvPr>
            <p:cNvSpPr/>
            <p:nvPr userDrawn="1"/>
          </p:nvSpPr>
          <p:spPr>
            <a:xfrm rot="2700000">
              <a:off x="5601329" y="33948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45" name="Rechteck 44">
              <a:extLst>
                <a:ext uri="{FF2B5EF4-FFF2-40B4-BE49-F238E27FC236}">
                  <a16:creationId xmlns:a16="http://schemas.microsoft.com/office/drawing/2014/main" id="{D6F98F97-AA21-9341-BB3C-F2DB000236E0}"/>
                </a:ext>
              </a:extLst>
            </p:cNvPr>
            <p:cNvSpPr/>
            <p:nvPr userDrawn="1"/>
          </p:nvSpPr>
          <p:spPr>
            <a:xfrm rot="2700000">
              <a:off x="5601331" y="31424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grpSp>
      <p:grpSp>
        <p:nvGrpSpPr>
          <p:cNvPr id="68" name="Gruppieren 67">
            <a:extLst>
              <a:ext uri="{FF2B5EF4-FFF2-40B4-BE49-F238E27FC236}">
                <a16:creationId xmlns:a16="http://schemas.microsoft.com/office/drawing/2014/main" id="{E1977FED-9B2A-5E4E-B8A5-B9ACA49EACF6}"/>
              </a:ext>
            </a:extLst>
          </p:cNvPr>
          <p:cNvGrpSpPr/>
          <p:nvPr userDrawn="1"/>
        </p:nvGrpSpPr>
        <p:grpSpPr>
          <a:xfrm>
            <a:off x="807424" y="2355719"/>
            <a:ext cx="714623" cy="903932"/>
            <a:chOff x="1036198" y="3131633"/>
            <a:chExt cx="952831" cy="1205243"/>
          </a:xfrm>
        </p:grpSpPr>
        <p:sp>
          <p:nvSpPr>
            <p:cNvPr id="48" name="Rechteck 47">
              <a:extLst>
                <a:ext uri="{FF2B5EF4-FFF2-40B4-BE49-F238E27FC236}">
                  <a16:creationId xmlns:a16="http://schemas.microsoft.com/office/drawing/2014/main" id="{22702B52-AF27-0349-B653-4FCD2D17F987}"/>
                </a:ext>
              </a:extLst>
            </p:cNvPr>
            <p:cNvSpPr/>
            <p:nvPr userDrawn="1"/>
          </p:nvSpPr>
          <p:spPr>
            <a:xfrm rot="2700000">
              <a:off x="1036198" y="33840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49" name="Rechteck 48">
              <a:extLst>
                <a:ext uri="{FF2B5EF4-FFF2-40B4-BE49-F238E27FC236}">
                  <a16:creationId xmlns:a16="http://schemas.microsoft.com/office/drawing/2014/main" id="{31BBB4D6-4351-D641-800D-F45F0C8300FA}"/>
                </a:ext>
              </a:extLst>
            </p:cNvPr>
            <p:cNvSpPr/>
            <p:nvPr userDrawn="1"/>
          </p:nvSpPr>
          <p:spPr>
            <a:xfrm rot="2700000">
              <a:off x="1036200" y="31316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grpSp>
      <p:grpSp>
        <p:nvGrpSpPr>
          <p:cNvPr id="50" name="Gruppieren 49">
            <a:extLst>
              <a:ext uri="{FF2B5EF4-FFF2-40B4-BE49-F238E27FC236}">
                <a16:creationId xmlns:a16="http://schemas.microsoft.com/office/drawing/2014/main" id="{8FD4E1D2-DCA5-AB42-AA8F-9AB1617EC2F1}"/>
              </a:ext>
            </a:extLst>
          </p:cNvPr>
          <p:cNvGrpSpPr/>
          <p:nvPr userDrawn="1"/>
        </p:nvGrpSpPr>
        <p:grpSpPr>
          <a:xfrm>
            <a:off x="7639583" y="2394737"/>
            <a:ext cx="714623" cy="903932"/>
            <a:chOff x="5601329" y="3142433"/>
            <a:chExt cx="952831" cy="1205243"/>
          </a:xfrm>
        </p:grpSpPr>
        <p:sp>
          <p:nvSpPr>
            <p:cNvPr id="51" name="Rechteck 50">
              <a:extLst>
                <a:ext uri="{FF2B5EF4-FFF2-40B4-BE49-F238E27FC236}">
                  <a16:creationId xmlns:a16="http://schemas.microsoft.com/office/drawing/2014/main" id="{05367E64-C74B-4948-B991-4E598C193855}"/>
                </a:ext>
              </a:extLst>
            </p:cNvPr>
            <p:cNvSpPr/>
            <p:nvPr userDrawn="1"/>
          </p:nvSpPr>
          <p:spPr>
            <a:xfrm rot="2700000">
              <a:off x="5601329" y="33948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2" name="Rechteck 51">
              <a:extLst>
                <a:ext uri="{FF2B5EF4-FFF2-40B4-BE49-F238E27FC236}">
                  <a16:creationId xmlns:a16="http://schemas.microsoft.com/office/drawing/2014/main" id="{0A8FBF1C-C327-E844-A07E-3014C6B7674F}"/>
                </a:ext>
              </a:extLst>
            </p:cNvPr>
            <p:cNvSpPr/>
            <p:nvPr userDrawn="1"/>
          </p:nvSpPr>
          <p:spPr>
            <a:xfrm rot="2700000">
              <a:off x="5601331" y="31424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grpSp>
      <p:grpSp>
        <p:nvGrpSpPr>
          <p:cNvPr id="53" name="Gruppieren 52">
            <a:extLst>
              <a:ext uri="{FF2B5EF4-FFF2-40B4-BE49-F238E27FC236}">
                <a16:creationId xmlns:a16="http://schemas.microsoft.com/office/drawing/2014/main" id="{E91DE741-78BD-1442-9A69-E13D4A3D5D39}"/>
              </a:ext>
            </a:extLst>
          </p:cNvPr>
          <p:cNvGrpSpPr/>
          <p:nvPr userDrawn="1"/>
        </p:nvGrpSpPr>
        <p:grpSpPr>
          <a:xfrm>
            <a:off x="2489728" y="2352252"/>
            <a:ext cx="714623" cy="903932"/>
            <a:chOff x="5601329" y="3142433"/>
            <a:chExt cx="952831" cy="1205243"/>
          </a:xfrm>
        </p:grpSpPr>
        <p:sp>
          <p:nvSpPr>
            <p:cNvPr id="54" name="Rechteck 53">
              <a:extLst>
                <a:ext uri="{FF2B5EF4-FFF2-40B4-BE49-F238E27FC236}">
                  <a16:creationId xmlns:a16="http://schemas.microsoft.com/office/drawing/2014/main" id="{99F3A88B-6046-5E42-A8EC-1EE082FE8519}"/>
                </a:ext>
              </a:extLst>
            </p:cNvPr>
            <p:cNvSpPr/>
            <p:nvPr userDrawn="1"/>
          </p:nvSpPr>
          <p:spPr>
            <a:xfrm rot="2700000">
              <a:off x="5601329" y="33948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5" name="Rechteck 54">
              <a:extLst>
                <a:ext uri="{FF2B5EF4-FFF2-40B4-BE49-F238E27FC236}">
                  <a16:creationId xmlns:a16="http://schemas.microsoft.com/office/drawing/2014/main" id="{7EF79DD2-97DB-0A46-B8DC-7BB34E547BCF}"/>
                </a:ext>
              </a:extLst>
            </p:cNvPr>
            <p:cNvSpPr/>
            <p:nvPr userDrawn="1"/>
          </p:nvSpPr>
          <p:spPr>
            <a:xfrm rot="2700000">
              <a:off x="5601331" y="31424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grpSp>
      <p:grpSp>
        <p:nvGrpSpPr>
          <p:cNvPr id="56" name="Gruppieren 55">
            <a:extLst>
              <a:ext uri="{FF2B5EF4-FFF2-40B4-BE49-F238E27FC236}">
                <a16:creationId xmlns:a16="http://schemas.microsoft.com/office/drawing/2014/main" id="{C087AAAD-481E-E54A-BE5D-C0449562C8A8}"/>
              </a:ext>
            </a:extLst>
          </p:cNvPr>
          <p:cNvGrpSpPr/>
          <p:nvPr userDrawn="1"/>
        </p:nvGrpSpPr>
        <p:grpSpPr>
          <a:xfrm>
            <a:off x="5904763" y="2387337"/>
            <a:ext cx="714623" cy="903932"/>
            <a:chOff x="5601329" y="3142433"/>
            <a:chExt cx="952831" cy="1205243"/>
          </a:xfrm>
        </p:grpSpPr>
        <p:sp>
          <p:nvSpPr>
            <p:cNvPr id="57" name="Rechteck 56">
              <a:extLst>
                <a:ext uri="{FF2B5EF4-FFF2-40B4-BE49-F238E27FC236}">
                  <a16:creationId xmlns:a16="http://schemas.microsoft.com/office/drawing/2014/main" id="{F955295D-9A97-EE4D-A7DA-701E37E47099}"/>
                </a:ext>
              </a:extLst>
            </p:cNvPr>
            <p:cNvSpPr/>
            <p:nvPr userDrawn="1"/>
          </p:nvSpPr>
          <p:spPr>
            <a:xfrm rot="2700000">
              <a:off x="5601329" y="33948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8" name="Rechteck 57">
              <a:extLst>
                <a:ext uri="{FF2B5EF4-FFF2-40B4-BE49-F238E27FC236}">
                  <a16:creationId xmlns:a16="http://schemas.microsoft.com/office/drawing/2014/main" id="{59F4CB23-83EB-AA40-8827-B2500D7DD26F}"/>
                </a:ext>
              </a:extLst>
            </p:cNvPr>
            <p:cNvSpPr/>
            <p:nvPr userDrawn="1"/>
          </p:nvSpPr>
          <p:spPr>
            <a:xfrm rot="2700000">
              <a:off x="5601331" y="31424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grpSp>
      <p:sp>
        <p:nvSpPr>
          <p:cNvPr id="59" name="Textplatzhalter 22">
            <a:extLst>
              <a:ext uri="{FF2B5EF4-FFF2-40B4-BE49-F238E27FC236}">
                <a16:creationId xmlns:a16="http://schemas.microsoft.com/office/drawing/2014/main" id="{EC63AAA3-A755-174B-B43F-280661A5D339}"/>
              </a:ext>
            </a:extLst>
          </p:cNvPr>
          <p:cNvSpPr>
            <a:spLocks noGrp="1"/>
          </p:cNvSpPr>
          <p:nvPr userDrawn="1">
            <p:ph type="body" sz="quarter" idx="13" hasCustomPrompt="1"/>
          </p:nvPr>
        </p:nvSpPr>
        <p:spPr>
          <a:xfrm>
            <a:off x="2341723" y="2511618"/>
            <a:ext cx="1010629"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02</a:t>
            </a:r>
          </a:p>
        </p:txBody>
      </p:sp>
      <p:sp>
        <p:nvSpPr>
          <p:cNvPr id="60" name="Textplatzhalter 22">
            <a:extLst>
              <a:ext uri="{FF2B5EF4-FFF2-40B4-BE49-F238E27FC236}">
                <a16:creationId xmlns:a16="http://schemas.microsoft.com/office/drawing/2014/main" id="{E6046262-5C1B-A140-9CF0-42C250EAAF66}"/>
              </a:ext>
            </a:extLst>
          </p:cNvPr>
          <p:cNvSpPr>
            <a:spLocks noGrp="1"/>
          </p:cNvSpPr>
          <p:nvPr userDrawn="1">
            <p:ph type="body" sz="quarter" idx="14" hasCustomPrompt="1"/>
          </p:nvPr>
        </p:nvSpPr>
        <p:spPr>
          <a:xfrm>
            <a:off x="681354" y="2491163"/>
            <a:ext cx="975953"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01</a:t>
            </a:r>
          </a:p>
        </p:txBody>
      </p:sp>
      <p:sp>
        <p:nvSpPr>
          <p:cNvPr id="61" name="Textplatzhalter 22">
            <a:extLst>
              <a:ext uri="{FF2B5EF4-FFF2-40B4-BE49-F238E27FC236}">
                <a16:creationId xmlns:a16="http://schemas.microsoft.com/office/drawing/2014/main" id="{5B1BBCCD-C02A-4143-AF33-70BDAC1B2F0F}"/>
              </a:ext>
            </a:extLst>
          </p:cNvPr>
          <p:cNvSpPr>
            <a:spLocks noGrp="1"/>
          </p:cNvSpPr>
          <p:nvPr userDrawn="1">
            <p:ph type="body" sz="quarter" idx="15" hasCustomPrompt="1"/>
          </p:nvPr>
        </p:nvSpPr>
        <p:spPr>
          <a:xfrm>
            <a:off x="4035574" y="2528799"/>
            <a:ext cx="1010630"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03</a:t>
            </a:r>
          </a:p>
        </p:txBody>
      </p:sp>
      <p:sp>
        <p:nvSpPr>
          <p:cNvPr id="62" name="Textplatzhalter 22">
            <a:extLst>
              <a:ext uri="{FF2B5EF4-FFF2-40B4-BE49-F238E27FC236}">
                <a16:creationId xmlns:a16="http://schemas.microsoft.com/office/drawing/2014/main" id="{85CC7288-FDBC-9147-B203-1403E4474C93}"/>
              </a:ext>
            </a:extLst>
          </p:cNvPr>
          <p:cNvSpPr>
            <a:spLocks noGrp="1"/>
          </p:cNvSpPr>
          <p:nvPr userDrawn="1">
            <p:ph type="body" sz="quarter" idx="16" hasCustomPrompt="1"/>
          </p:nvPr>
        </p:nvSpPr>
        <p:spPr>
          <a:xfrm>
            <a:off x="5756758" y="2541087"/>
            <a:ext cx="1001975"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04</a:t>
            </a:r>
          </a:p>
        </p:txBody>
      </p:sp>
      <p:sp>
        <p:nvSpPr>
          <p:cNvPr id="63" name="Textplatzhalter 22">
            <a:extLst>
              <a:ext uri="{FF2B5EF4-FFF2-40B4-BE49-F238E27FC236}">
                <a16:creationId xmlns:a16="http://schemas.microsoft.com/office/drawing/2014/main" id="{A2EA4F71-C76E-8944-831E-07C534459B81}"/>
              </a:ext>
            </a:extLst>
          </p:cNvPr>
          <p:cNvSpPr>
            <a:spLocks noGrp="1"/>
          </p:cNvSpPr>
          <p:nvPr userDrawn="1">
            <p:ph type="body" sz="quarter" idx="17" hasCustomPrompt="1"/>
          </p:nvPr>
        </p:nvSpPr>
        <p:spPr>
          <a:xfrm>
            <a:off x="7491578" y="2540870"/>
            <a:ext cx="1010630"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05</a:t>
            </a:r>
          </a:p>
        </p:txBody>
      </p:sp>
      <p:sp>
        <p:nvSpPr>
          <p:cNvPr id="40" name="Textplatzhalter 3">
            <a:extLst>
              <a:ext uri="{FF2B5EF4-FFF2-40B4-BE49-F238E27FC236}">
                <a16:creationId xmlns:a16="http://schemas.microsoft.com/office/drawing/2014/main" id="{9CA16370-16F3-6442-BA51-56B437C58296}"/>
              </a:ext>
            </a:extLst>
          </p:cNvPr>
          <p:cNvSpPr>
            <a:spLocks noGrp="1"/>
          </p:cNvSpPr>
          <p:nvPr>
            <p:ph type="body" sz="quarter" idx="41" hasCustomPrompt="1"/>
          </p:nvPr>
        </p:nvSpPr>
        <p:spPr>
          <a:xfrm>
            <a:off x="356569" y="3436144"/>
            <a:ext cx="1586918" cy="250031"/>
          </a:xfrm>
          <a:prstGeom prst="rect">
            <a:avLst/>
          </a:prstGeom>
        </p:spPr>
        <p:txBody>
          <a:bodyPr/>
          <a:lstStyle>
            <a:lvl1pPr algn="ctr">
              <a:defRPr sz="1500"/>
            </a:lvl1pPr>
          </a:lstStyle>
          <a:p>
            <a:pPr lvl="0"/>
            <a:r>
              <a:rPr lang="de-DE" dirty="0"/>
              <a:t>Überschrift Punkt 1</a:t>
            </a:r>
          </a:p>
        </p:txBody>
      </p:sp>
      <p:sp>
        <p:nvSpPr>
          <p:cNvPr id="41" name="Textplatzhalter 8">
            <a:extLst>
              <a:ext uri="{FF2B5EF4-FFF2-40B4-BE49-F238E27FC236}">
                <a16:creationId xmlns:a16="http://schemas.microsoft.com/office/drawing/2014/main" id="{72967BB9-BAC7-1B4B-BDF5-BD14C843C30D}"/>
              </a:ext>
            </a:extLst>
          </p:cNvPr>
          <p:cNvSpPr>
            <a:spLocks noGrp="1"/>
          </p:cNvSpPr>
          <p:nvPr>
            <p:ph type="body" sz="quarter" idx="44" hasCustomPrompt="1"/>
          </p:nvPr>
        </p:nvSpPr>
        <p:spPr>
          <a:xfrm>
            <a:off x="356569" y="3765947"/>
            <a:ext cx="1586918" cy="504825"/>
          </a:xfrm>
          <a:prstGeom prst="rect">
            <a:avLst/>
          </a:prstGeom>
        </p:spPr>
        <p:txBody>
          <a:bodyPr/>
          <a:lstStyle>
            <a:lvl1pPr algn="ctr">
              <a:defRPr sz="1200"/>
            </a:lvl1pPr>
          </a:lstStyle>
          <a:p>
            <a:pPr lvl="0"/>
            <a:r>
              <a:rPr lang="de-DE" dirty="0"/>
              <a:t>Text</a:t>
            </a:r>
          </a:p>
        </p:txBody>
      </p:sp>
      <p:sp>
        <p:nvSpPr>
          <p:cNvPr id="42" name="Textplatzhalter 3">
            <a:extLst>
              <a:ext uri="{FF2B5EF4-FFF2-40B4-BE49-F238E27FC236}">
                <a16:creationId xmlns:a16="http://schemas.microsoft.com/office/drawing/2014/main" id="{BD7D2717-E05B-7942-8325-02710B811C25}"/>
              </a:ext>
            </a:extLst>
          </p:cNvPr>
          <p:cNvSpPr>
            <a:spLocks noGrp="1"/>
          </p:cNvSpPr>
          <p:nvPr>
            <p:ph type="body" sz="quarter" idx="45" hasCustomPrompt="1"/>
          </p:nvPr>
        </p:nvSpPr>
        <p:spPr>
          <a:xfrm>
            <a:off x="2070682" y="3436144"/>
            <a:ext cx="1586918" cy="250031"/>
          </a:xfrm>
          <a:prstGeom prst="rect">
            <a:avLst/>
          </a:prstGeom>
        </p:spPr>
        <p:txBody>
          <a:bodyPr/>
          <a:lstStyle>
            <a:lvl1pPr algn="ctr">
              <a:defRPr sz="1500"/>
            </a:lvl1pPr>
          </a:lstStyle>
          <a:p>
            <a:pPr lvl="0"/>
            <a:r>
              <a:rPr lang="de-DE" dirty="0"/>
              <a:t>Überschrift Punkt 2</a:t>
            </a:r>
          </a:p>
        </p:txBody>
      </p:sp>
      <p:sp>
        <p:nvSpPr>
          <p:cNvPr id="47" name="Textplatzhalter 8">
            <a:extLst>
              <a:ext uri="{FF2B5EF4-FFF2-40B4-BE49-F238E27FC236}">
                <a16:creationId xmlns:a16="http://schemas.microsoft.com/office/drawing/2014/main" id="{251FBAD9-9D02-CA4C-9E8F-5728BB4E10C2}"/>
              </a:ext>
            </a:extLst>
          </p:cNvPr>
          <p:cNvSpPr>
            <a:spLocks noGrp="1"/>
          </p:cNvSpPr>
          <p:nvPr>
            <p:ph type="body" sz="quarter" idx="46" hasCustomPrompt="1"/>
          </p:nvPr>
        </p:nvSpPr>
        <p:spPr>
          <a:xfrm>
            <a:off x="2070682" y="3765947"/>
            <a:ext cx="1586918" cy="504825"/>
          </a:xfrm>
          <a:prstGeom prst="rect">
            <a:avLst/>
          </a:prstGeom>
        </p:spPr>
        <p:txBody>
          <a:bodyPr/>
          <a:lstStyle>
            <a:lvl1pPr algn="ctr">
              <a:defRPr sz="1200"/>
            </a:lvl1pPr>
          </a:lstStyle>
          <a:p>
            <a:pPr lvl="0"/>
            <a:r>
              <a:rPr lang="de-DE" dirty="0"/>
              <a:t>Text</a:t>
            </a:r>
          </a:p>
        </p:txBody>
      </p:sp>
      <p:sp>
        <p:nvSpPr>
          <p:cNvPr id="64" name="Textplatzhalter 3">
            <a:extLst>
              <a:ext uri="{FF2B5EF4-FFF2-40B4-BE49-F238E27FC236}">
                <a16:creationId xmlns:a16="http://schemas.microsoft.com/office/drawing/2014/main" id="{ADC201B6-98BA-BB42-B1E9-6F08E9ADB2D2}"/>
              </a:ext>
            </a:extLst>
          </p:cNvPr>
          <p:cNvSpPr>
            <a:spLocks noGrp="1"/>
          </p:cNvSpPr>
          <p:nvPr>
            <p:ph type="body" sz="quarter" idx="47" hasCustomPrompt="1"/>
          </p:nvPr>
        </p:nvSpPr>
        <p:spPr>
          <a:xfrm>
            <a:off x="3768410" y="3456049"/>
            <a:ext cx="1586918" cy="250031"/>
          </a:xfrm>
          <a:prstGeom prst="rect">
            <a:avLst/>
          </a:prstGeom>
        </p:spPr>
        <p:txBody>
          <a:bodyPr/>
          <a:lstStyle>
            <a:lvl1pPr algn="ctr">
              <a:defRPr sz="1500"/>
            </a:lvl1pPr>
          </a:lstStyle>
          <a:p>
            <a:pPr lvl="0"/>
            <a:r>
              <a:rPr lang="de-DE" dirty="0"/>
              <a:t>Überschrift Punkt 3</a:t>
            </a:r>
          </a:p>
        </p:txBody>
      </p:sp>
      <p:sp>
        <p:nvSpPr>
          <p:cNvPr id="67" name="Textplatzhalter 8">
            <a:extLst>
              <a:ext uri="{FF2B5EF4-FFF2-40B4-BE49-F238E27FC236}">
                <a16:creationId xmlns:a16="http://schemas.microsoft.com/office/drawing/2014/main" id="{B86C9FDF-7DC7-E247-A69F-BA26E301A0F1}"/>
              </a:ext>
            </a:extLst>
          </p:cNvPr>
          <p:cNvSpPr>
            <a:spLocks noGrp="1"/>
          </p:cNvSpPr>
          <p:nvPr>
            <p:ph type="body" sz="quarter" idx="48" hasCustomPrompt="1"/>
          </p:nvPr>
        </p:nvSpPr>
        <p:spPr>
          <a:xfrm>
            <a:off x="3768410" y="3785852"/>
            <a:ext cx="1586918" cy="504825"/>
          </a:xfrm>
          <a:prstGeom prst="rect">
            <a:avLst/>
          </a:prstGeom>
        </p:spPr>
        <p:txBody>
          <a:bodyPr/>
          <a:lstStyle>
            <a:lvl1pPr algn="ctr">
              <a:defRPr sz="1200"/>
            </a:lvl1pPr>
          </a:lstStyle>
          <a:p>
            <a:pPr lvl="0"/>
            <a:r>
              <a:rPr lang="de-DE" dirty="0"/>
              <a:t>Text</a:t>
            </a:r>
          </a:p>
        </p:txBody>
      </p:sp>
      <p:sp>
        <p:nvSpPr>
          <p:cNvPr id="77" name="Textplatzhalter 3">
            <a:extLst>
              <a:ext uri="{FF2B5EF4-FFF2-40B4-BE49-F238E27FC236}">
                <a16:creationId xmlns:a16="http://schemas.microsoft.com/office/drawing/2014/main" id="{D9AFD9B1-9E79-7B47-8D2E-CA8FEB27BCDD}"/>
              </a:ext>
            </a:extLst>
          </p:cNvPr>
          <p:cNvSpPr>
            <a:spLocks noGrp="1"/>
          </p:cNvSpPr>
          <p:nvPr>
            <p:ph type="body" sz="quarter" idx="49" hasCustomPrompt="1"/>
          </p:nvPr>
        </p:nvSpPr>
        <p:spPr>
          <a:xfrm>
            <a:off x="5482625" y="3444880"/>
            <a:ext cx="1586918" cy="250031"/>
          </a:xfrm>
          <a:prstGeom prst="rect">
            <a:avLst/>
          </a:prstGeom>
        </p:spPr>
        <p:txBody>
          <a:bodyPr/>
          <a:lstStyle>
            <a:lvl1pPr algn="ctr">
              <a:defRPr sz="1500"/>
            </a:lvl1pPr>
          </a:lstStyle>
          <a:p>
            <a:pPr lvl="0"/>
            <a:r>
              <a:rPr lang="de-DE" dirty="0"/>
              <a:t>Überschrift Punkt 4</a:t>
            </a:r>
          </a:p>
        </p:txBody>
      </p:sp>
      <p:sp>
        <p:nvSpPr>
          <p:cNvPr id="78" name="Textplatzhalter 8">
            <a:extLst>
              <a:ext uri="{FF2B5EF4-FFF2-40B4-BE49-F238E27FC236}">
                <a16:creationId xmlns:a16="http://schemas.microsoft.com/office/drawing/2014/main" id="{D99A8BD7-FDFB-0944-A85B-E9708C2111FB}"/>
              </a:ext>
            </a:extLst>
          </p:cNvPr>
          <p:cNvSpPr>
            <a:spLocks noGrp="1"/>
          </p:cNvSpPr>
          <p:nvPr>
            <p:ph type="body" sz="quarter" idx="50" hasCustomPrompt="1"/>
          </p:nvPr>
        </p:nvSpPr>
        <p:spPr>
          <a:xfrm>
            <a:off x="5482625" y="3774683"/>
            <a:ext cx="1586918" cy="504825"/>
          </a:xfrm>
          <a:prstGeom prst="rect">
            <a:avLst/>
          </a:prstGeom>
        </p:spPr>
        <p:txBody>
          <a:bodyPr/>
          <a:lstStyle>
            <a:lvl1pPr algn="ctr">
              <a:defRPr sz="1200"/>
            </a:lvl1pPr>
          </a:lstStyle>
          <a:p>
            <a:pPr lvl="0"/>
            <a:r>
              <a:rPr lang="de-DE" dirty="0"/>
              <a:t>Text</a:t>
            </a:r>
          </a:p>
        </p:txBody>
      </p:sp>
      <p:sp>
        <p:nvSpPr>
          <p:cNvPr id="79" name="Textplatzhalter 3">
            <a:extLst>
              <a:ext uri="{FF2B5EF4-FFF2-40B4-BE49-F238E27FC236}">
                <a16:creationId xmlns:a16="http://schemas.microsoft.com/office/drawing/2014/main" id="{EF2ADFFD-5092-0A44-843D-2ACC5ECADF9A}"/>
              </a:ext>
            </a:extLst>
          </p:cNvPr>
          <p:cNvSpPr>
            <a:spLocks noGrp="1"/>
          </p:cNvSpPr>
          <p:nvPr>
            <p:ph type="body" sz="quarter" idx="51" hasCustomPrompt="1"/>
          </p:nvPr>
        </p:nvSpPr>
        <p:spPr>
          <a:xfrm>
            <a:off x="7193783" y="3444880"/>
            <a:ext cx="1586918" cy="250031"/>
          </a:xfrm>
          <a:prstGeom prst="rect">
            <a:avLst/>
          </a:prstGeom>
        </p:spPr>
        <p:txBody>
          <a:bodyPr/>
          <a:lstStyle>
            <a:lvl1pPr algn="ctr">
              <a:defRPr sz="1500"/>
            </a:lvl1pPr>
          </a:lstStyle>
          <a:p>
            <a:pPr lvl="0"/>
            <a:r>
              <a:rPr lang="de-DE" dirty="0"/>
              <a:t>Überschrift Punkt 5</a:t>
            </a:r>
          </a:p>
        </p:txBody>
      </p:sp>
      <p:sp>
        <p:nvSpPr>
          <p:cNvPr id="80" name="Textplatzhalter 8">
            <a:extLst>
              <a:ext uri="{FF2B5EF4-FFF2-40B4-BE49-F238E27FC236}">
                <a16:creationId xmlns:a16="http://schemas.microsoft.com/office/drawing/2014/main" id="{92853D3C-8368-B341-BA92-D4B282229A54}"/>
              </a:ext>
            </a:extLst>
          </p:cNvPr>
          <p:cNvSpPr>
            <a:spLocks noGrp="1"/>
          </p:cNvSpPr>
          <p:nvPr>
            <p:ph type="body" sz="quarter" idx="52" hasCustomPrompt="1"/>
          </p:nvPr>
        </p:nvSpPr>
        <p:spPr>
          <a:xfrm>
            <a:off x="7193783" y="3774683"/>
            <a:ext cx="1586918" cy="504825"/>
          </a:xfrm>
          <a:prstGeom prst="rect">
            <a:avLst/>
          </a:prstGeom>
        </p:spPr>
        <p:txBody>
          <a:bodyPr/>
          <a:lstStyle>
            <a:lvl1pPr algn="ctr">
              <a:defRPr sz="1200"/>
            </a:lvl1pPr>
          </a:lstStyle>
          <a:p>
            <a:pPr lvl="0"/>
            <a:r>
              <a:rPr lang="de-DE" dirty="0"/>
              <a:t>Text</a:t>
            </a:r>
          </a:p>
        </p:txBody>
      </p:sp>
      <p:sp>
        <p:nvSpPr>
          <p:cNvPr id="3" name="Textplatzhalter 2">
            <a:extLst>
              <a:ext uri="{FF2B5EF4-FFF2-40B4-BE49-F238E27FC236}">
                <a16:creationId xmlns:a16="http://schemas.microsoft.com/office/drawing/2014/main" id="{D67D40AD-56B2-D442-AF6F-A128B83F653E}"/>
              </a:ext>
            </a:extLst>
          </p:cNvPr>
          <p:cNvSpPr>
            <a:spLocks noGrp="1"/>
          </p:cNvSpPr>
          <p:nvPr>
            <p:ph type="body" sz="quarter" idx="53" hasCustomPrompt="1"/>
          </p:nvPr>
        </p:nvSpPr>
        <p:spPr>
          <a:xfrm>
            <a:off x="332185" y="1428104"/>
            <a:ext cx="845224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5A340C83-7756-BF40-8639-6E802FF6DD81}"/>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5" name="Foliennummernplatzhalter 4">
            <a:extLst>
              <a:ext uri="{FF2B5EF4-FFF2-40B4-BE49-F238E27FC236}">
                <a16:creationId xmlns:a16="http://schemas.microsoft.com/office/drawing/2014/main" id="{391187E9-464B-5C4F-A735-405D71226346}"/>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11" name="Textplatzhalter 7">
            <a:extLst>
              <a:ext uri="{FF2B5EF4-FFF2-40B4-BE49-F238E27FC236}">
                <a16:creationId xmlns:a16="http://schemas.microsoft.com/office/drawing/2014/main" id="{1E96F2D4-6EB0-0152-3511-0997BB47D080}"/>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7">
            <a:extLst>
              <a:ext uri="{FF2B5EF4-FFF2-40B4-BE49-F238E27FC236}">
                <a16:creationId xmlns:a16="http://schemas.microsoft.com/office/drawing/2014/main" id="{2BA82A07-BDCF-1DD0-AB07-8BCAA48FCBAA}"/>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4" name="Textplatzhalter 12">
            <a:extLst>
              <a:ext uri="{FF2B5EF4-FFF2-40B4-BE49-F238E27FC236}">
                <a16:creationId xmlns:a16="http://schemas.microsoft.com/office/drawing/2014/main" id="{99406226-1DFA-A697-07EB-51EBBCB461D8}"/>
              </a:ext>
            </a:extLst>
          </p:cNvPr>
          <p:cNvSpPr>
            <a:spLocks noGrp="1"/>
          </p:cNvSpPr>
          <p:nvPr>
            <p:ph type="body" sz="quarter" idx="56"/>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5" name="Textplatzhalter 12">
            <a:extLst>
              <a:ext uri="{FF2B5EF4-FFF2-40B4-BE49-F238E27FC236}">
                <a16:creationId xmlns:a16="http://schemas.microsoft.com/office/drawing/2014/main" id="{E4BAC221-A807-CED0-5ACA-BA9DD79D43AC}"/>
              </a:ext>
            </a:extLst>
          </p:cNvPr>
          <p:cNvSpPr>
            <a:spLocks noGrp="1"/>
          </p:cNvSpPr>
          <p:nvPr>
            <p:ph type="body" sz="quarter" idx="57"/>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4237989848"/>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34"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09" userDrawn="1">
          <p15:clr>
            <a:srgbClr val="FBAE40"/>
          </p15:clr>
        </p15:guide>
        <p15:guide id="7" orient="horz" pos="497" userDrawn="1">
          <p15:clr>
            <a:srgbClr val="FBAE40"/>
          </p15:clr>
        </p15:guide>
        <p15:guide id="8" orient="horz" pos="889" userDrawn="1">
          <p15:clr>
            <a:srgbClr val="FBAE40"/>
          </p15:clr>
        </p15:guide>
        <p15:guide id="9" orient="horz" pos="1161" userDrawn="1">
          <p15:clr>
            <a:srgbClr val="FBAE40"/>
          </p15:clr>
        </p15:guide>
        <p15:guide id="10" orient="horz" pos="1399" userDrawn="1">
          <p15:clr>
            <a:srgbClr val="FBAE40"/>
          </p15:clr>
        </p15:guide>
        <p15:guide id="11" orient="horz" pos="2165" userDrawn="1">
          <p15:clr>
            <a:srgbClr val="FBAE40"/>
          </p15:clr>
        </p15:guide>
        <p15:guide id="12" pos="725" userDrawn="1">
          <p15:clr>
            <a:srgbClr val="FBAE40"/>
          </p15:clr>
        </p15:guide>
        <p15:guide id="13" pos="1791" userDrawn="1">
          <p15:clr>
            <a:srgbClr val="FBAE40"/>
          </p15:clr>
        </p15:guide>
        <p15:guide id="14" pos="2857" userDrawn="1">
          <p15:clr>
            <a:srgbClr val="FBAE40"/>
          </p15:clr>
        </p15:guide>
        <p15:guide id="15" pos="3946" userDrawn="1">
          <p15:clr>
            <a:srgbClr val="FBAE40"/>
          </p15:clr>
        </p15:guide>
        <p15:guide id="16" pos="503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5 Punkte mit Bild">
    <p:spTree>
      <p:nvGrpSpPr>
        <p:cNvPr id="1" name=""/>
        <p:cNvGrpSpPr/>
        <p:nvPr/>
      </p:nvGrpSpPr>
      <p:grpSpPr>
        <a:xfrm>
          <a:off x="0" y="0"/>
          <a:ext cx="0" cy="0"/>
          <a:chOff x="0" y="0"/>
          <a:chExt cx="0" cy="0"/>
        </a:xfrm>
      </p:grpSpPr>
      <p:pic>
        <p:nvPicPr>
          <p:cNvPr id="8" name="Grafik 7" descr="Ein Bild, das computer, Licht enthält.&#10;&#10;Automatisch generierte Beschreibung">
            <a:extLst>
              <a:ext uri="{FF2B5EF4-FFF2-40B4-BE49-F238E27FC236}">
                <a16:creationId xmlns:a16="http://schemas.microsoft.com/office/drawing/2014/main" id="{9EDCCC95-947B-B440-B458-C944B6FBED9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332185" y="812625"/>
            <a:ext cx="8452247" cy="569692"/>
          </a:xfrm>
          <a:prstGeom prst="rect">
            <a:avLst/>
          </a:prstGeom>
        </p:spPr>
        <p:txBody>
          <a:bodyPr anchor="ctr"/>
          <a:lstStyle>
            <a:lvl1pPr algn="ctr">
              <a:defRPr sz="3300" b="1">
                <a:solidFill>
                  <a:srgbClr val="13809D"/>
                </a:solidFill>
                <a:latin typeface="Ginóra Sans" pitchFamily="2" charset="0"/>
                <a:cs typeface="Futura Medium" panose="020B0602020204020303" pitchFamily="34" charset="-79"/>
              </a:defRPr>
            </a:lvl1pPr>
          </a:lstStyle>
          <a:p>
            <a:r>
              <a:rPr lang="de-DE" dirty="0"/>
              <a:t>Überschrift</a:t>
            </a:r>
          </a:p>
        </p:txBody>
      </p:sp>
      <p:sp>
        <p:nvSpPr>
          <p:cNvPr id="46" name="Rechteck 45">
            <a:extLst>
              <a:ext uri="{FF2B5EF4-FFF2-40B4-BE49-F238E27FC236}">
                <a16:creationId xmlns:a16="http://schemas.microsoft.com/office/drawing/2014/main" id="{97578B3E-6774-C240-997A-021C20A7AD09}"/>
              </a:ext>
            </a:extLst>
          </p:cNvPr>
          <p:cNvSpPr/>
          <p:nvPr userDrawn="1"/>
        </p:nvSpPr>
        <p:spPr>
          <a:xfrm rot="2700000">
            <a:off x="4183579" y="2556851"/>
            <a:ext cx="714622" cy="714622"/>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48" name="Rechteck 47">
            <a:extLst>
              <a:ext uri="{FF2B5EF4-FFF2-40B4-BE49-F238E27FC236}">
                <a16:creationId xmlns:a16="http://schemas.microsoft.com/office/drawing/2014/main" id="{22702B52-AF27-0349-B653-4FCD2D17F987}"/>
              </a:ext>
            </a:extLst>
          </p:cNvPr>
          <p:cNvSpPr/>
          <p:nvPr userDrawn="1"/>
        </p:nvSpPr>
        <p:spPr>
          <a:xfrm rot="2700000">
            <a:off x="807424" y="2545029"/>
            <a:ext cx="714622" cy="714622"/>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1" name="Rechteck 50">
            <a:extLst>
              <a:ext uri="{FF2B5EF4-FFF2-40B4-BE49-F238E27FC236}">
                <a16:creationId xmlns:a16="http://schemas.microsoft.com/office/drawing/2014/main" id="{05367E64-C74B-4948-B991-4E598C193855}"/>
              </a:ext>
            </a:extLst>
          </p:cNvPr>
          <p:cNvSpPr/>
          <p:nvPr userDrawn="1"/>
        </p:nvSpPr>
        <p:spPr>
          <a:xfrm rot="2700000">
            <a:off x="7639583" y="2584047"/>
            <a:ext cx="714622" cy="714622"/>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4" name="Rechteck 53">
            <a:extLst>
              <a:ext uri="{FF2B5EF4-FFF2-40B4-BE49-F238E27FC236}">
                <a16:creationId xmlns:a16="http://schemas.microsoft.com/office/drawing/2014/main" id="{99F3A88B-6046-5E42-A8EC-1EE082FE8519}"/>
              </a:ext>
            </a:extLst>
          </p:cNvPr>
          <p:cNvSpPr/>
          <p:nvPr userDrawn="1"/>
        </p:nvSpPr>
        <p:spPr>
          <a:xfrm rot="2700000">
            <a:off x="2489728" y="2541562"/>
            <a:ext cx="714622" cy="714622"/>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7" name="Rechteck 56">
            <a:extLst>
              <a:ext uri="{FF2B5EF4-FFF2-40B4-BE49-F238E27FC236}">
                <a16:creationId xmlns:a16="http://schemas.microsoft.com/office/drawing/2014/main" id="{F955295D-9A97-EE4D-A7DA-701E37E47099}"/>
              </a:ext>
            </a:extLst>
          </p:cNvPr>
          <p:cNvSpPr/>
          <p:nvPr userDrawn="1"/>
        </p:nvSpPr>
        <p:spPr>
          <a:xfrm rot="2700000">
            <a:off x="5904763" y="2576647"/>
            <a:ext cx="714622" cy="714622"/>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59" name="Textplatzhalter 22">
            <a:extLst>
              <a:ext uri="{FF2B5EF4-FFF2-40B4-BE49-F238E27FC236}">
                <a16:creationId xmlns:a16="http://schemas.microsoft.com/office/drawing/2014/main" id="{EC63AAA3-A755-174B-B43F-280661A5D339}"/>
              </a:ext>
            </a:extLst>
          </p:cNvPr>
          <p:cNvSpPr>
            <a:spLocks noGrp="1"/>
          </p:cNvSpPr>
          <p:nvPr userDrawn="1">
            <p:ph type="body" sz="quarter" idx="13" hasCustomPrompt="1"/>
          </p:nvPr>
        </p:nvSpPr>
        <p:spPr>
          <a:xfrm>
            <a:off x="2341723" y="2511618"/>
            <a:ext cx="1010629"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02</a:t>
            </a:r>
          </a:p>
        </p:txBody>
      </p:sp>
      <p:sp>
        <p:nvSpPr>
          <p:cNvPr id="60" name="Textplatzhalter 22">
            <a:extLst>
              <a:ext uri="{FF2B5EF4-FFF2-40B4-BE49-F238E27FC236}">
                <a16:creationId xmlns:a16="http://schemas.microsoft.com/office/drawing/2014/main" id="{E6046262-5C1B-A140-9CF0-42C250EAAF66}"/>
              </a:ext>
            </a:extLst>
          </p:cNvPr>
          <p:cNvSpPr>
            <a:spLocks noGrp="1"/>
          </p:cNvSpPr>
          <p:nvPr userDrawn="1">
            <p:ph type="body" sz="quarter" idx="14" hasCustomPrompt="1"/>
          </p:nvPr>
        </p:nvSpPr>
        <p:spPr>
          <a:xfrm>
            <a:off x="681354" y="2491163"/>
            <a:ext cx="975953"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01</a:t>
            </a:r>
          </a:p>
        </p:txBody>
      </p:sp>
      <p:sp>
        <p:nvSpPr>
          <p:cNvPr id="61" name="Textplatzhalter 22">
            <a:extLst>
              <a:ext uri="{FF2B5EF4-FFF2-40B4-BE49-F238E27FC236}">
                <a16:creationId xmlns:a16="http://schemas.microsoft.com/office/drawing/2014/main" id="{5B1BBCCD-C02A-4143-AF33-70BDAC1B2F0F}"/>
              </a:ext>
            </a:extLst>
          </p:cNvPr>
          <p:cNvSpPr>
            <a:spLocks noGrp="1"/>
          </p:cNvSpPr>
          <p:nvPr userDrawn="1">
            <p:ph type="body" sz="quarter" idx="15" hasCustomPrompt="1"/>
          </p:nvPr>
        </p:nvSpPr>
        <p:spPr>
          <a:xfrm>
            <a:off x="4035574" y="2528799"/>
            <a:ext cx="1010630"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03</a:t>
            </a:r>
          </a:p>
        </p:txBody>
      </p:sp>
      <p:sp>
        <p:nvSpPr>
          <p:cNvPr id="62" name="Textplatzhalter 22">
            <a:extLst>
              <a:ext uri="{FF2B5EF4-FFF2-40B4-BE49-F238E27FC236}">
                <a16:creationId xmlns:a16="http://schemas.microsoft.com/office/drawing/2014/main" id="{85CC7288-FDBC-9147-B203-1403E4474C93}"/>
              </a:ext>
            </a:extLst>
          </p:cNvPr>
          <p:cNvSpPr>
            <a:spLocks noGrp="1"/>
          </p:cNvSpPr>
          <p:nvPr userDrawn="1">
            <p:ph type="body" sz="quarter" idx="16" hasCustomPrompt="1"/>
          </p:nvPr>
        </p:nvSpPr>
        <p:spPr>
          <a:xfrm>
            <a:off x="5756758" y="2541087"/>
            <a:ext cx="1001975"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04</a:t>
            </a:r>
          </a:p>
        </p:txBody>
      </p:sp>
      <p:sp>
        <p:nvSpPr>
          <p:cNvPr id="63" name="Textplatzhalter 22">
            <a:extLst>
              <a:ext uri="{FF2B5EF4-FFF2-40B4-BE49-F238E27FC236}">
                <a16:creationId xmlns:a16="http://schemas.microsoft.com/office/drawing/2014/main" id="{A2EA4F71-C76E-8944-831E-07C534459B81}"/>
              </a:ext>
            </a:extLst>
          </p:cNvPr>
          <p:cNvSpPr>
            <a:spLocks noGrp="1"/>
          </p:cNvSpPr>
          <p:nvPr userDrawn="1">
            <p:ph type="body" sz="quarter" idx="17" hasCustomPrompt="1"/>
          </p:nvPr>
        </p:nvSpPr>
        <p:spPr>
          <a:xfrm>
            <a:off x="7491578" y="2540870"/>
            <a:ext cx="1010630" cy="422353"/>
          </a:xfrm>
          <a:prstGeom prst="rect">
            <a:avLst/>
          </a:prstGeom>
        </p:spPr>
        <p:txBody>
          <a:bodyPr vert="horz" lIns="91440" tIns="45720" rIns="91440" bIns="45720" rtlCol="0" anchor="ctr">
            <a:normAutofit/>
          </a:bodyPr>
          <a:lstStyle>
            <a:lvl1pPr algn="ctr">
              <a:buNone/>
              <a:defRPr lang="de-DE" sz="4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05</a:t>
            </a:r>
          </a:p>
        </p:txBody>
      </p:sp>
      <p:sp>
        <p:nvSpPr>
          <p:cNvPr id="40" name="Textplatzhalter 3">
            <a:extLst>
              <a:ext uri="{FF2B5EF4-FFF2-40B4-BE49-F238E27FC236}">
                <a16:creationId xmlns:a16="http://schemas.microsoft.com/office/drawing/2014/main" id="{9CA16370-16F3-6442-BA51-56B437C58296}"/>
              </a:ext>
            </a:extLst>
          </p:cNvPr>
          <p:cNvSpPr>
            <a:spLocks noGrp="1"/>
          </p:cNvSpPr>
          <p:nvPr>
            <p:ph type="body" sz="quarter" idx="41" hasCustomPrompt="1"/>
          </p:nvPr>
        </p:nvSpPr>
        <p:spPr>
          <a:xfrm>
            <a:off x="356569" y="3436144"/>
            <a:ext cx="1586918" cy="250031"/>
          </a:xfrm>
          <a:prstGeom prst="rect">
            <a:avLst/>
          </a:prstGeom>
        </p:spPr>
        <p:txBody>
          <a:bodyPr/>
          <a:lstStyle>
            <a:lvl1pPr algn="ctr">
              <a:defRPr sz="1500"/>
            </a:lvl1pPr>
          </a:lstStyle>
          <a:p>
            <a:pPr lvl="0"/>
            <a:r>
              <a:rPr lang="de-DE" dirty="0"/>
              <a:t>Überschrift Punkt 1</a:t>
            </a:r>
          </a:p>
        </p:txBody>
      </p:sp>
      <p:sp>
        <p:nvSpPr>
          <p:cNvPr id="41" name="Textplatzhalter 8">
            <a:extLst>
              <a:ext uri="{FF2B5EF4-FFF2-40B4-BE49-F238E27FC236}">
                <a16:creationId xmlns:a16="http://schemas.microsoft.com/office/drawing/2014/main" id="{72967BB9-BAC7-1B4B-BDF5-BD14C843C30D}"/>
              </a:ext>
            </a:extLst>
          </p:cNvPr>
          <p:cNvSpPr>
            <a:spLocks noGrp="1"/>
          </p:cNvSpPr>
          <p:nvPr>
            <p:ph type="body" sz="quarter" idx="44" hasCustomPrompt="1"/>
          </p:nvPr>
        </p:nvSpPr>
        <p:spPr>
          <a:xfrm>
            <a:off x="356569" y="3765947"/>
            <a:ext cx="1586918" cy="504825"/>
          </a:xfrm>
          <a:prstGeom prst="rect">
            <a:avLst/>
          </a:prstGeom>
        </p:spPr>
        <p:txBody>
          <a:bodyPr/>
          <a:lstStyle>
            <a:lvl1pPr algn="ctr">
              <a:defRPr sz="1200"/>
            </a:lvl1pPr>
          </a:lstStyle>
          <a:p>
            <a:pPr lvl="0"/>
            <a:r>
              <a:rPr lang="de-DE" dirty="0"/>
              <a:t>Text</a:t>
            </a:r>
          </a:p>
        </p:txBody>
      </p:sp>
      <p:sp>
        <p:nvSpPr>
          <p:cNvPr id="42" name="Textplatzhalter 3">
            <a:extLst>
              <a:ext uri="{FF2B5EF4-FFF2-40B4-BE49-F238E27FC236}">
                <a16:creationId xmlns:a16="http://schemas.microsoft.com/office/drawing/2014/main" id="{BD7D2717-E05B-7942-8325-02710B811C25}"/>
              </a:ext>
            </a:extLst>
          </p:cNvPr>
          <p:cNvSpPr>
            <a:spLocks noGrp="1"/>
          </p:cNvSpPr>
          <p:nvPr>
            <p:ph type="body" sz="quarter" idx="45" hasCustomPrompt="1"/>
          </p:nvPr>
        </p:nvSpPr>
        <p:spPr>
          <a:xfrm>
            <a:off x="2070682" y="3436144"/>
            <a:ext cx="1586918" cy="250031"/>
          </a:xfrm>
          <a:prstGeom prst="rect">
            <a:avLst/>
          </a:prstGeom>
        </p:spPr>
        <p:txBody>
          <a:bodyPr/>
          <a:lstStyle>
            <a:lvl1pPr algn="ctr">
              <a:defRPr sz="1500"/>
            </a:lvl1pPr>
          </a:lstStyle>
          <a:p>
            <a:pPr lvl="0"/>
            <a:r>
              <a:rPr lang="de-DE" dirty="0"/>
              <a:t>Überschrift Punkt 2</a:t>
            </a:r>
          </a:p>
        </p:txBody>
      </p:sp>
      <p:sp>
        <p:nvSpPr>
          <p:cNvPr id="47" name="Textplatzhalter 8">
            <a:extLst>
              <a:ext uri="{FF2B5EF4-FFF2-40B4-BE49-F238E27FC236}">
                <a16:creationId xmlns:a16="http://schemas.microsoft.com/office/drawing/2014/main" id="{251FBAD9-9D02-CA4C-9E8F-5728BB4E10C2}"/>
              </a:ext>
            </a:extLst>
          </p:cNvPr>
          <p:cNvSpPr>
            <a:spLocks noGrp="1"/>
          </p:cNvSpPr>
          <p:nvPr>
            <p:ph type="body" sz="quarter" idx="46" hasCustomPrompt="1"/>
          </p:nvPr>
        </p:nvSpPr>
        <p:spPr>
          <a:xfrm>
            <a:off x="2070682" y="3765947"/>
            <a:ext cx="1586918" cy="504825"/>
          </a:xfrm>
          <a:prstGeom prst="rect">
            <a:avLst/>
          </a:prstGeom>
        </p:spPr>
        <p:txBody>
          <a:bodyPr/>
          <a:lstStyle>
            <a:lvl1pPr algn="ctr">
              <a:defRPr sz="1200"/>
            </a:lvl1pPr>
          </a:lstStyle>
          <a:p>
            <a:pPr lvl="0"/>
            <a:r>
              <a:rPr lang="de-DE" dirty="0"/>
              <a:t>Text</a:t>
            </a:r>
          </a:p>
        </p:txBody>
      </p:sp>
      <p:sp>
        <p:nvSpPr>
          <p:cNvPr id="64" name="Textplatzhalter 3">
            <a:extLst>
              <a:ext uri="{FF2B5EF4-FFF2-40B4-BE49-F238E27FC236}">
                <a16:creationId xmlns:a16="http://schemas.microsoft.com/office/drawing/2014/main" id="{ADC201B6-98BA-BB42-B1E9-6F08E9ADB2D2}"/>
              </a:ext>
            </a:extLst>
          </p:cNvPr>
          <p:cNvSpPr>
            <a:spLocks noGrp="1"/>
          </p:cNvSpPr>
          <p:nvPr>
            <p:ph type="body" sz="quarter" idx="47" hasCustomPrompt="1"/>
          </p:nvPr>
        </p:nvSpPr>
        <p:spPr>
          <a:xfrm>
            <a:off x="3768410" y="3456049"/>
            <a:ext cx="1586918" cy="250031"/>
          </a:xfrm>
          <a:prstGeom prst="rect">
            <a:avLst/>
          </a:prstGeom>
        </p:spPr>
        <p:txBody>
          <a:bodyPr/>
          <a:lstStyle>
            <a:lvl1pPr algn="ctr">
              <a:defRPr sz="1500"/>
            </a:lvl1pPr>
          </a:lstStyle>
          <a:p>
            <a:pPr lvl="0"/>
            <a:r>
              <a:rPr lang="de-DE" dirty="0"/>
              <a:t>Überschrift Punkt 3</a:t>
            </a:r>
          </a:p>
        </p:txBody>
      </p:sp>
      <p:sp>
        <p:nvSpPr>
          <p:cNvPr id="67" name="Textplatzhalter 8">
            <a:extLst>
              <a:ext uri="{FF2B5EF4-FFF2-40B4-BE49-F238E27FC236}">
                <a16:creationId xmlns:a16="http://schemas.microsoft.com/office/drawing/2014/main" id="{B86C9FDF-7DC7-E247-A69F-BA26E301A0F1}"/>
              </a:ext>
            </a:extLst>
          </p:cNvPr>
          <p:cNvSpPr>
            <a:spLocks noGrp="1"/>
          </p:cNvSpPr>
          <p:nvPr>
            <p:ph type="body" sz="quarter" idx="48" hasCustomPrompt="1"/>
          </p:nvPr>
        </p:nvSpPr>
        <p:spPr>
          <a:xfrm>
            <a:off x="3768410" y="3785852"/>
            <a:ext cx="1586918" cy="504825"/>
          </a:xfrm>
          <a:prstGeom prst="rect">
            <a:avLst/>
          </a:prstGeom>
        </p:spPr>
        <p:txBody>
          <a:bodyPr/>
          <a:lstStyle>
            <a:lvl1pPr algn="ctr">
              <a:defRPr sz="1200"/>
            </a:lvl1pPr>
          </a:lstStyle>
          <a:p>
            <a:pPr lvl="0"/>
            <a:r>
              <a:rPr lang="de-DE" dirty="0"/>
              <a:t>Text</a:t>
            </a:r>
          </a:p>
        </p:txBody>
      </p:sp>
      <p:sp>
        <p:nvSpPr>
          <p:cNvPr id="77" name="Textplatzhalter 3">
            <a:extLst>
              <a:ext uri="{FF2B5EF4-FFF2-40B4-BE49-F238E27FC236}">
                <a16:creationId xmlns:a16="http://schemas.microsoft.com/office/drawing/2014/main" id="{D9AFD9B1-9E79-7B47-8D2E-CA8FEB27BCDD}"/>
              </a:ext>
            </a:extLst>
          </p:cNvPr>
          <p:cNvSpPr>
            <a:spLocks noGrp="1"/>
          </p:cNvSpPr>
          <p:nvPr>
            <p:ph type="body" sz="quarter" idx="49" hasCustomPrompt="1"/>
          </p:nvPr>
        </p:nvSpPr>
        <p:spPr>
          <a:xfrm>
            <a:off x="5482625" y="3444880"/>
            <a:ext cx="1586918" cy="250031"/>
          </a:xfrm>
          <a:prstGeom prst="rect">
            <a:avLst/>
          </a:prstGeom>
        </p:spPr>
        <p:txBody>
          <a:bodyPr/>
          <a:lstStyle>
            <a:lvl1pPr algn="ctr">
              <a:defRPr sz="1500"/>
            </a:lvl1pPr>
          </a:lstStyle>
          <a:p>
            <a:pPr lvl="0"/>
            <a:r>
              <a:rPr lang="de-DE" dirty="0"/>
              <a:t>Überschrift Punkt 4</a:t>
            </a:r>
          </a:p>
        </p:txBody>
      </p:sp>
      <p:sp>
        <p:nvSpPr>
          <p:cNvPr id="78" name="Textplatzhalter 8">
            <a:extLst>
              <a:ext uri="{FF2B5EF4-FFF2-40B4-BE49-F238E27FC236}">
                <a16:creationId xmlns:a16="http://schemas.microsoft.com/office/drawing/2014/main" id="{D99A8BD7-FDFB-0944-A85B-E9708C2111FB}"/>
              </a:ext>
            </a:extLst>
          </p:cNvPr>
          <p:cNvSpPr>
            <a:spLocks noGrp="1"/>
          </p:cNvSpPr>
          <p:nvPr>
            <p:ph type="body" sz="quarter" idx="50" hasCustomPrompt="1"/>
          </p:nvPr>
        </p:nvSpPr>
        <p:spPr>
          <a:xfrm>
            <a:off x="5482625" y="3774683"/>
            <a:ext cx="1586918" cy="504825"/>
          </a:xfrm>
          <a:prstGeom prst="rect">
            <a:avLst/>
          </a:prstGeom>
        </p:spPr>
        <p:txBody>
          <a:bodyPr/>
          <a:lstStyle>
            <a:lvl1pPr algn="ctr">
              <a:defRPr sz="1200"/>
            </a:lvl1pPr>
          </a:lstStyle>
          <a:p>
            <a:pPr lvl="0"/>
            <a:r>
              <a:rPr lang="de-DE" dirty="0"/>
              <a:t>Text</a:t>
            </a:r>
          </a:p>
        </p:txBody>
      </p:sp>
      <p:sp>
        <p:nvSpPr>
          <p:cNvPr id="79" name="Textplatzhalter 3">
            <a:extLst>
              <a:ext uri="{FF2B5EF4-FFF2-40B4-BE49-F238E27FC236}">
                <a16:creationId xmlns:a16="http://schemas.microsoft.com/office/drawing/2014/main" id="{EF2ADFFD-5092-0A44-843D-2ACC5ECADF9A}"/>
              </a:ext>
            </a:extLst>
          </p:cNvPr>
          <p:cNvSpPr>
            <a:spLocks noGrp="1"/>
          </p:cNvSpPr>
          <p:nvPr>
            <p:ph type="body" sz="quarter" idx="51" hasCustomPrompt="1"/>
          </p:nvPr>
        </p:nvSpPr>
        <p:spPr>
          <a:xfrm>
            <a:off x="7193783" y="3444880"/>
            <a:ext cx="1586918" cy="250031"/>
          </a:xfrm>
          <a:prstGeom prst="rect">
            <a:avLst/>
          </a:prstGeom>
        </p:spPr>
        <p:txBody>
          <a:bodyPr/>
          <a:lstStyle>
            <a:lvl1pPr algn="ctr">
              <a:defRPr sz="1500"/>
            </a:lvl1pPr>
          </a:lstStyle>
          <a:p>
            <a:pPr lvl="0"/>
            <a:r>
              <a:rPr lang="de-DE" dirty="0"/>
              <a:t>Überschrift Punkt 5</a:t>
            </a:r>
          </a:p>
        </p:txBody>
      </p:sp>
      <p:sp>
        <p:nvSpPr>
          <p:cNvPr id="80" name="Textplatzhalter 8">
            <a:extLst>
              <a:ext uri="{FF2B5EF4-FFF2-40B4-BE49-F238E27FC236}">
                <a16:creationId xmlns:a16="http://schemas.microsoft.com/office/drawing/2014/main" id="{92853D3C-8368-B341-BA92-D4B282229A54}"/>
              </a:ext>
            </a:extLst>
          </p:cNvPr>
          <p:cNvSpPr>
            <a:spLocks noGrp="1"/>
          </p:cNvSpPr>
          <p:nvPr>
            <p:ph type="body" sz="quarter" idx="52" hasCustomPrompt="1"/>
          </p:nvPr>
        </p:nvSpPr>
        <p:spPr>
          <a:xfrm>
            <a:off x="7193783" y="3774683"/>
            <a:ext cx="1586918" cy="504825"/>
          </a:xfrm>
          <a:prstGeom prst="rect">
            <a:avLst/>
          </a:prstGeom>
        </p:spPr>
        <p:txBody>
          <a:bodyPr/>
          <a:lstStyle>
            <a:lvl1pPr algn="ctr">
              <a:defRPr sz="1200"/>
            </a:lvl1pPr>
          </a:lstStyle>
          <a:p>
            <a:pPr lvl="0"/>
            <a:r>
              <a:rPr lang="de-DE" dirty="0"/>
              <a:t>Text</a:t>
            </a:r>
          </a:p>
        </p:txBody>
      </p:sp>
      <p:sp>
        <p:nvSpPr>
          <p:cNvPr id="3" name="Textplatzhalter 2">
            <a:extLst>
              <a:ext uri="{FF2B5EF4-FFF2-40B4-BE49-F238E27FC236}">
                <a16:creationId xmlns:a16="http://schemas.microsoft.com/office/drawing/2014/main" id="{D67D40AD-56B2-D442-AF6F-A128B83F653E}"/>
              </a:ext>
            </a:extLst>
          </p:cNvPr>
          <p:cNvSpPr>
            <a:spLocks noGrp="1"/>
          </p:cNvSpPr>
          <p:nvPr>
            <p:ph type="body" sz="quarter" idx="53" hasCustomPrompt="1"/>
          </p:nvPr>
        </p:nvSpPr>
        <p:spPr>
          <a:xfrm>
            <a:off x="332185" y="1428104"/>
            <a:ext cx="845224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5A340C83-7756-BF40-8639-6E802FF6DD81}"/>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5" name="Foliennummernplatzhalter 4">
            <a:extLst>
              <a:ext uri="{FF2B5EF4-FFF2-40B4-BE49-F238E27FC236}">
                <a16:creationId xmlns:a16="http://schemas.microsoft.com/office/drawing/2014/main" id="{391187E9-464B-5C4F-A735-405D71226346}"/>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38" name="Bildplatzhalter 6">
            <a:extLst>
              <a:ext uri="{FF2B5EF4-FFF2-40B4-BE49-F238E27FC236}">
                <a16:creationId xmlns:a16="http://schemas.microsoft.com/office/drawing/2014/main" id="{894D1261-39AC-444F-96ED-C45E024F72BB}"/>
              </a:ext>
            </a:extLst>
          </p:cNvPr>
          <p:cNvSpPr>
            <a:spLocks noGrp="1"/>
          </p:cNvSpPr>
          <p:nvPr>
            <p:ph type="pic" sz="quarter" idx="56" hasCustomPrompt="1"/>
          </p:nvPr>
        </p:nvSpPr>
        <p:spPr>
          <a:xfrm>
            <a:off x="675682" y="2222802"/>
            <a:ext cx="948692" cy="959074"/>
          </a:xfrm>
          <a:prstGeom prst="diamond">
            <a:avLst/>
          </a:prstGeom>
          <a:noFill/>
        </p:spPr>
        <p:txBody>
          <a:bodyPr anchor="ctr"/>
          <a:lstStyle>
            <a:lvl1pPr algn="ctr">
              <a:defRPr sz="800"/>
            </a:lvl1pPr>
          </a:lstStyle>
          <a:p>
            <a:r>
              <a:rPr lang="de-DE" dirty="0"/>
              <a:t>Bild durch klicken hinzufügen</a:t>
            </a:r>
          </a:p>
        </p:txBody>
      </p:sp>
      <p:sp>
        <p:nvSpPr>
          <p:cNvPr id="39" name="Bildplatzhalter 6">
            <a:extLst>
              <a:ext uri="{FF2B5EF4-FFF2-40B4-BE49-F238E27FC236}">
                <a16:creationId xmlns:a16="http://schemas.microsoft.com/office/drawing/2014/main" id="{05B24286-5C1A-F442-8037-9FE1A5C5B860}"/>
              </a:ext>
            </a:extLst>
          </p:cNvPr>
          <p:cNvSpPr>
            <a:spLocks noGrp="1"/>
          </p:cNvSpPr>
          <p:nvPr>
            <p:ph type="pic" sz="quarter" idx="57" hasCustomPrompt="1"/>
          </p:nvPr>
        </p:nvSpPr>
        <p:spPr>
          <a:xfrm>
            <a:off x="2366991" y="2222802"/>
            <a:ext cx="948692" cy="959074"/>
          </a:xfrm>
          <a:prstGeom prst="diamond">
            <a:avLst/>
          </a:prstGeom>
          <a:noFill/>
        </p:spPr>
        <p:txBody>
          <a:bodyPr anchor="ctr"/>
          <a:lstStyle>
            <a:lvl1pPr algn="ctr">
              <a:defRPr sz="800"/>
            </a:lvl1pPr>
          </a:lstStyle>
          <a:p>
            <a:r>
              <a:rPr lang="de-DE" dirty="0"/>
              <a:t>Bild durch klicken hinzufügen</a:t>
            </a:r>
          </a:p>
        </p:txBody>
      </p:sp>
      <p:sp>
        <p:nvSpPr>
          <p:cNvPr id="44" name="Bildplatzhalter 6">
            <a:extLst>
              <a:ext uri="{FF2B5EF4-FFF2-40B4-BE49-F238E27FC236}">
                <a16:creationId xmlns:a16="http://schemas.microsoft.com/office/drawing/2014/main" id="{9DFA395B-2C97-814F-BD25-505494E8057D}"/>
              </a:ext>
            </a:extLst>
          </p:cNvPr>
          <p:cNvSpPr>
            <a:spLocks noGrp="1"/>
          </p:cNvSpPr>
          <p:nvPr>
            <p:ph type="pic" sz="quarter" idx="58" hasCustomPrompt="1"/>
          </p:nvPr>
        </p:nvSpPr>
        <p:spPr>
          <a:xfrm>
            <a:off x="4074160" y="2228478"/>
            <a:ext cx="948692" cy="959074"/>
          </a:xfrm>
          <a:prstGeom prst="diamond">
            <a:avLst/>
          </a:prstGeom>
          <a:noFill/>
        </p:spPr>
        <p:txBody>
          <a:bodyPr anchor="ctr"/>
          <a:lstStyle>
            <a:lvl1pPr algn="ctr">
              <a:defRPr sz="800"/>
            </a:lvl1pPr>
          </a:lstStyle>
          <a:p>
            <a:r>
              <a:rPr lang="de-DE" dirty="0"/>
              <a:t>Bild durch klicken hinzufügen</a:t>
            </a:r>
          </a:p>
        </p:txBody>
      </p:sp>
      <p:sp>
        <p:nvSpPr>
          <p:cNvPr id="65" name="Bildplatzhalter 6">
            <a:extLst>
              <a:ext uri="{FF2B5EF4-FFF2-40B4-BE49-F238E27FC236}">
                <a16:creationId xmlns:a16="http://schemas.microsoft.com/office/drawing/2014/main" id="{D86AEBB7-C13D-2640-835B-4643E1D15070}"/>
              </a:ext>
            </a:extLst>
          </p:cNvPr>
          <p:cNvSpPr>
            <a:spLocks noGrp="1"/>
          </p:cNvSpPr>
          <p:nvPr>
            <p:ph type="pic" sz="quarter" idx="59" hasCustomPrompt="1"/>
          </p:nvPr>
        </p:nvSpPr>
        <p:spPr>
          <a:xfrm>
            <a:off x="5787263" y="2237945"/>
            <a:ext cx="948692" cy="959074"/>
          </a:xfrm>
          <a:prstGeom prst="diamond">
            <a:avLst/>
          </a:prstGeom>
          <a:noFill/>
        </p:spPr>
        <p:txBody>
          <a:bodyPr anchor="ctr"/>
          <a:lstStyle>
            <a:lvl1pPr algn="ctr">
              <a:defRPr sz="800"/>
            </a:lvl1pPr>
          </a:lstStyle>
          <a:p>
            <a:r>
              <a:rPr lang="de-DE" dirty="0"/>
              <a:t>Bild durch klicken hinzufügen</a:t>
            </a:r>
          </a:p>
        </p:txBody>
      </p:sp>
      <p:sp>
        <p:nvSpPr>
          <p:cNvPr id="66" name="Bildplatzhalter 6">
            <a:extLst>
              <a:ext uri="{FF2B5EF4-FFF2-40B4-BE49-F238E27FC236}">
                <a16:creationId xmlns:a16="http://schemas.microsoft.com/office/drawing/2014/main" id="{74FC14F0-F870-524A-9B59-7915BCE189B1}"/>
              </a:ext>
            </a:extLst>
          </p:cNvPr>
          <p:cNvSpPr>
            <a:spLocks noGrp="1"/>
          </p:cNvSpPr>
          <p:nvPr>
            <p:ph type="pic" sz="quarter" idx="60" hasCustomPrompt="1"/>
          </p:nvPr>
        </p:nvSpPr>
        <p:spPr>
          <a:xfrm>
            <a:off x="7512896" y="2222644"/>
            <a:ext cx="948692" cy="959074"/>
          </a:xfrm>
          <a:prstGeom prst="diamond">
            <a:avLst/>
          </a:prstGeom>
          <a:noFill/>
        </p:spPr>
        <p:txBody>
          <a:bodyPr anchor="ctr"/>
          <a:lstStyle>
            <a:lvl1pPr algn="ctr">
              <a:defRPr sz="800"/>
            </a:lvl1pPr>
          </a:lstStyle>
          <a:p>
            <a:r>
              <a:rPr lang="de-DE" dirty="0"/>
              <a:t>Bild durch klicken hinzufügen</a:t>
            </a:r>
          </a:p>
        </p:txBody>
      </p:sp>
      <p:sp>
        <p:nvSpPr>
          <p:cNvPr id="10" name="Textplatzhalter 7">
            <a:extLst>
              <a:ext uri="{FF2B5EF4-FFF2-40B4-BE49-F238E27FC236}">
                <a16:creationId xmlns:a16="http://schemas.microsoft.com/office/drawing/2014/main" id="{F0A6B842-D661-D6A4-8250-3D759A44401D}"/>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E5EB2828-9342-1754-DE7C-5598EA9CF8FC}"/>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A0E89393-CE8B-4D20-DA0E-A449D0CE4B76}"/>
              </a:ext>
            </a:extLst>
          </p:cNvPr>
          <p:cNvSpPr>
            <a:spLocks noGrp="1"/>
          </p:cNvSpPr>
          <p:nvPr>
            <p:ph type="body" sz="quarter" idx="61"/>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F20541B5-1C64-16A4-4789-FC498E1DB8CD}"/>
              </a:ext>
            </a:extLst>
          </p:cNvPr>
          <p:cNvSpPr>
            <a:spLocks noGrp="1"/>
          </p:cNvSpPr>
          <p:nvPr>
            <p:ph type="body" sz="quarter" idx="62"/>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588899973"/>
      </p:ext>
    </p:extLst>
  </p:cSld>
  <p:clrMapOvr>
    <a:masterClrMapping/>
  </p:clrMapOvr>
  <p:extLst>
    <p:ext uri="{DCECCB84-F9BA-43D5-87BE-67443E8EF086}">
      <p15:sldGuideLst xmlns:p15="http://schemas.microsoft.com/office/powerpoint/2012/main">
        <p15:guide id="1" orient="horz" pos="158">
          <p15:clr>
            <a:srgbClr val="FBAE40"/>
          </p15:clr>
        </p15:guide>
        <p15:guide id="2" pos="5534">
          <p15:clr>
            <a:srgbClr val="FBAE40"/>
          </p15:clr>
        </p15:guide>
        <p15:guide id="3" pos="209">
          <p15:clr>
            <a:srgbClr val="FBAE40"/>
          </p15:clr>
        </p15:guide>
        <p15:guide id="4" orient="horz" pos="3083">
          <p15:clr>
            <a:srgbClr val="FBAE40"/>
          </p15:clr>
        </p15:guide>
        <p15:guide id="5" orient="horz" pos="429">
          <p15:clr>
            <a:srgbClr val="FBAE40"/>
          </p15:clr>
        </p15:guide>
        <p15:guide id="6" orient="horz" pos="2709">
          <p15:clr>
            <a:srgbClr val="FBAE40"/>
          </p15:clr>
        </p15:guide>
        <p15:guide id="7" orient="horz" pos="497">
          <p15:clr>
            <a:srgbClr val="FBAE40"/>
          </p15:clr>
        </p15:guide>
        <p15:guide id="8" orient="horz" pos="889">
          <p15:clr>
            <a:srgbClr val="FBAE40"/>
          </p15:clr>
        </p15:guide>
        <p15:guide id="9" orient="horz" pos="1161">
          <p15:clr>
            <a:srgbClr val="FBAE40"/>
          </p15:clr>
        </p15:guide>
        <p15:guide id="10" orient="horz" pos="1399">
          <p15:clr>
            <a:srgbClr val="FBAE40"/>
          </p15:clr>
        </p15:guide>
        <p15:guide id="11" orient="horz" pos="2165">
          <p15:clr>
            <a:srgbClr val="FBAE40"/>
          </p15:clr>
        </p15:guide>
        <p15:guide id="12" pos="725">
          <p15:clr>
            <a:srgbClr val="FBAE40"/>
          </p15:clr>
        </p15:guide>
        <p15:guide id="13" pos="1791">
          <p15:clr>
            <a:srgbClr val="FBAE40"/>
          </p15:clr>
        </p15:guide>
        <p15:guide id="14" pos="2857">
          <p15:clr>
            <a:srgbClr val="FBAE40"/>
          </p15:clr>
        </p15:guide>
        <p15:guide id="15" pos="3946">
          <p15:clr>
            <a:srgbClr val="FBAE40"/>
          </p15:clr>
        </p15:guide>
        <p15:guide id="16" pos="503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m mit Fazi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A45EB55-5EA1-9A46-BB69-69898BFBA8B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1690697" y="748617"/>
            <a:ext cx="5691936" cy="569692"/>
          </a:xfrm>
          <a:prstGeom prst="rect">
            <a:avLst/>
          </a:prstGeom>
        </p:spPr>
        <p:txBody>
          <a:bodyPr anchor="ctr">
            <a:normAutofit/>
          </a:bodyPr>
          <a:lstStyle>
            <a:lvl1pPr algn="ctr">
              <a:defRPr sz="3000" b="1">
                <a:solidFill>
                  <a:srgbClr val="13809D"/>
                </a:solidFill>
                <a:latin typeface="Ginóra Sans" pitchFamily="2" charset="0"/>
                <a:cs typeface="Futura Medium" panose="020B0602020204020303" pitchFamily="34" charset="-79"/>
              </a:defRPr>
            </a:lvl1pPr>
          </a:lstStyle>
          <a:p>
            <a:r>
              <a:rPr lang="de-DE" dirty="0"/>
              <a:t>Überschrift</a:t>
            </a:r>
          </a:p>
        </p:txBody>
      </p:sp>
      <p:grpSp>
        <p:nvGrpSpPr>
          <p:cNvPr id="40" name="Gruppieren 39">
            <a:extLst>
              <a:ext uri="{FF2B5EF4-FFF2-40B4-BE49-F238E27FC236}">
                <a16:creationId xmlns:a16="http://schemas.microsoft.com/office/drawing/2014/main" id="{B4AD8265-05A9-2E4B-A4B6-90F4E020372F}"/>
              </a:ext>
            </a:extLst>
          </p:cNvPr>
          <p:cNvGrpSpPr/>
          <p:nvPr userDrawn="1"/>
        </p:nvGrpSpPr>
        <p:grpSpPr>
          <a:xfrm>
            <a:off x="7663531" y="910127"/>
            <a:ext cx="928586" cy="1174576"/>
            <a:chOff x="5601329" y="3142433"/>
            <a:chExt cx="952831" cy="1205243"/>
          </a:xfrm>
        </p:grpSpPr>
        <p:sp>
          <p:nvSpPr>
            <p:cNvPr id="41" name="Rechteck 40">
              <a:extLst>
                <a:ext uri="{FF2B5EF4-FFF2-40B4-BE49-F238E27FC236}">
                  <a16:creationId xmlns:a16="http://schemas.microsoft.com/office/drawing/2014/main" id="{6FAED899-4779-714A-986D-80DB347DF58F}"/>
                </a:ext>
              </a:extLst>
            </p:cNvPr>
            <p:cNvSpPr/>
            <p:nvPr userDrawn="1"/>
          </p:nvSpPr>
          <p:spPr>
            <a:xfrm rot="2700000">
              <a:off x="5601329" y="3394847"/>
              <a:ext cx="952829" cy="952829"/>
            </a:xfrm>
            <a:prstGeom prst="rect">
              <a:avLst/>
            </a:prstGeom>
            <a:solidFill>
              <a:srgbClr val="CEC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42" name="Rechteck 41">
              <a:extLst>
                <a:ext uri="{FF2B5EF4-FFF2-40B4-BE49-F238E27FC236}">
                  <a16:creationId xmlns:a16="http://schemas.microsoft.com/office/drawing/2014/main" id="{C801FAF4-2C9B-C446-87E4-B0C05BC33C00}"/>
                </a:ext>
              </a:extLst>
            </p:cNvPr>
            <p:cNvSpPr/>
            <p:nvPr userDrawn="1"/>
          </p:nvSpPr>
          <p:spPr>
            <a:xfrm rot="2700000">
              <a:off x="5601331" y="3142433"/>
              <a:ext cx="952829" cy="952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grpSp>
      <p:sp>
        <p:nvSpPr>
          <p:cNvPr id="47" name="Textplatzhalter 22">
            <a:extLst>
              <a:ext uri="{FF2B5EF4-FFF2-40B4-BE49-F238E27FC236}">
                <a16:creationId xmlns:a16="http://schemas.microsoft.com/office/drawing/2014/main" id="{E5C427E6-27BD-8C48-9D5F-C13EF720581A}"/>
              </a:ext>
            </a:extLst>
          </p:cNvPr>
          <p:cNvSpPr>
            <a:spLocks noGrp="1"/>
          </p:cNvSpPr>
          <p:nvPr>
            <p:ph type="body" sz="quarter" idx="17" hasCustomPrompt="1"/>
          </p:nvPr>
        </p:nvSpPr>
        <p:spPr>
          <a:xfrm>
            <a:off x="7471214" y="746898"/>
            <a:ext cx="1313218" cy="1284130"/>
          </a:xfrm>
          <a:prstGeom prst="rect">
            <a:avLst/>
          </a:prstGeom>
        </p:spPr>
        <p:txBody>
          <a:bodyPr vert="horz" lIns="91440" tIns="45720" rIns="91440" bIns="45720" rtlCol="0" anchor="ctr">
            <a:normAutofit/>
          </a:bodyPr>
          <a:lstStyle>
            <a:lvl1pPr algn="ctr">
              <a:buNone/>
              <a:defRPr lang="de-DE" sz="1050" b="1" dirty="0">
                <a:solidFill>
                  <a:schemeClr val="bg1"/>
                </a:solidFill>
                <a:latin typeface="Ginóra Sans" pitchFamily="2" charset="0"/>
                <a:ea typeface="+mj-ea"/>
                <a:cs typeface="Futura Medium" panose="020B0602020204020303" pitchFamily="34" charset="-79"/>
              </a:defRPr>
            </a:lvl1pPr>
          </a:lstStyle>
          <a:p>
            <a:pPr lvl="0">
              <a:spcBef>
                <a:spcPct val="0"/>
              </a:spcBef>
              <a:buNone/>
            </a:pPr>
            <a:r>
              <a:rPr lang="de-DE" dirty="0"/>
              <a:t>Fazit zum Schaubild</a:t>
            </a:r>
          </a:p>
        </p:txBody>
      </p:sp>
      <p:sp>
        <p:nvSpPr>
          <p:cNvPr id="3" name="Diagrammplatzhalter 2">
            <a:extLst>
              <a:ext uri="{FF2B5EF4-FFF2-40B4-BE49-F238E27FC236}">
                <a16:creationId xmlns:a16="http://schemas.microsoft.com/office/drawing/2014/main" id="{DE778D51-FBE8-9442-B54E-24BC71433ED9}"/>
              </a:ext>
            </a:extLst>
          </p:cNvPr>
          <p:cNvSpPr>
            <a:spLocks noGrp="1"/>
          </p:cNvSpPr>
          <p:nvPr>
            <p:ph type="chart" sz="quarter" idx="18" hasCustomPrompt="1"/>
          </p:nvPr>
        </p:nvSpPr>
        <p:spPr>
          <a:xfrm>
            <a:off x="1690695" y="1854178"/>
            <a:ext cx="5691938" cy="2527322"/>
          </a:xfrm>
          <a:prstGeom prst="rect">
            <a:avLst/>
          </a:prstGeom>
        </p:spPr>
        <p:txBody>
          <a:bodyPr anchor="ctr">
            <a:normAutofit/>
          </a:bodyPr>
          <a:lstStyle>
            <a:lvl1pPr algn="ctr">
              <a:defRPr sz="1200"/>
            </a:lvl1pPr>
          </a:lstStyle>
          <a:p>
            <a:r>
              <a:rPr lang="de-DE" dirty="0"/>
              <a:t>Diagramm durch klicken hinzufügen</a:t>
            </a:r>
          </a:p>
        </p:txBody>
      </p:sp>
      <p:sp>
        <p:nvSpPr>
          <p:cNvPr id="16" name="Textplatzhalter 2">
            <a:extLst>
              <a:ext uri="{FF2B5EF4-FFF2-40B4-BE49-F238E27FC236}">
                <a16:creationId xmlns:a16="http://schemas.microsoft.com/office/drawing/2014/main" id="{A5591B82-D921-9248-B7FB-A49804679BED}"/>
              </a:ext>
            </a:extLst>
          </p:cNvPr>
          <p:cNvSpPr>
            <a:spLocks noGrp="1"/>
          </p:cNvSpPr>
          <p:nvPr>
            <p:ph type="body" sz="quarter" idx="53" hasCustomPrompt="1"/>
          </p:nvPr>
        </p:nvSpPr>
        <p:spPr>
          <a:xfrm>
            <a:off x="1690696" y="1364096"/>
            <a:ext cx="569193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206CDAA4-A079-A240-88DC-2D8EFB8FA328}"/>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4" name="Foliennummernplatzhalter 3">
            <a:extLst>
              <a:ext uri="{FF2B5EF4-FFF2-40B4-BE49-F238E27FC236}">
                <a16:creationId xmlns:a16="http://schemas.microsoft.com/office/drawing/2014/main" id="{1BAB9D0B-C141-0B41-A887-ACF9C5CB2B68}"/>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10" name="Textplatzhalter 7">
            <a:extLst>
              <a:ext uri="{FF2B5EF4-FFF2-40B4-BE49-F238E27FC236}">
                <a16:creationId xmlns:a16="http://schemas.microsoft.com/office/drawing/2014/main" id="{D5B56451-1F36-725B-AE74-B0039EFC3869}"/>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B2E7D871-4D3E-F134-A9F5-0BBD588A22F3}"/>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D622C21E-7C67-108A-D70E-1BC89334297C}"/>
              </a:ext>
            </a:extLst>
          </p:cNvPr>
          <p:cNvSpPr>
            <a:spLocks noGrp="1"/>
          </p:cNvSpPr>
          <p:nvPr>
            <p:ph type="body" sz="quarter" idx="56"/>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A476E085-D968-70E8-016A-206BD2C2C791}"/>
              </a:ext>
            </a:extLst>
          </p:cNvPr>
          <p:cNvSpPr>
            <a:spLocks noGrp="1"/>
          </p:cNvSpPr>
          <p:nvPr>
            <p:ph type="body" sz="quarter" idx="57"/>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2215355231"/>
      </p:ext>
    </p:extLst>
  </p:cSld>
  <p:clrMapOvr>
    <a:masterClrMapping/>
  </p:clrMapOvr>
  <p:extLst>
    <p:ext uri="{DCECCB84-F9BA-43D5-87BE-67443E8EF086}">
      <p15:sldGuideLst xmlns:p15="http://schemas.microsoft.com/office/powerpoint/2012/main">
        <p15:guide id="1" orient="horz" pos="158" userDrawn="1">
          <p15:clr>
            <a:srgbClr val="FBAE40"/>
          </p15:clr>
        </p15:guide>
        <p15:guide id="2" pos="5551" userDrawn="1">
          <p15:clr>
            <a:srgbClr val="FBAE40"/>
          </p15:clr>
        </p15:guide>
        <p15:guide id="3" pos="209" userDrawn="1">
          <p15:clr>
            <a:srgbClr val="FBAE40"/>
          </p15:clr>
        </p15:guide>
        <p15:guide id="4" orient="horz" pos="3083" userDrawn="1">
          <p15:clr>
            <a:srgbClr val="FBAE40"/>
          </p15:clr>
        </p15:guide>
        <p15:guide id="5" orient="horz" pos="429" userDrawn="1">
          <p15:clr>
            <a:srgbClr val="FBAE40"/>
          </p15:clr>
        </p15:guide>
        <p15:guide id="6" orient="horz" pos="2760" userDrawn="1">
          <p15:clr>
            <a:srgbClr val="FBAE40"/>
          </p15:clr>
        </p15:guide>
        <p15:guide id="7" orient="horz" pos="464" userDrawn="1">
          <p15:clr>
            <a:srgbClr val="FBAE40"/>
          </p15:clr>
        </p15:guide>
        <p15:guide id="8" orient="horz" pos="838" userDrawn="1">
          <p15:clr>
            <a:srgbClr val="FBAE40"/>
          </p15:clr>
        </p15:guide>
        <p15:guide id="9" orient="horz" pos="1161" userDrawn="1">
          <p15:clr>
            <a:srgbClr val="FBAE40"/>
          </p15:clr>
        </p15:guide>
        <p15:guide id="10" orient="horz" pos="1399" userDrawn="1">
          <p15:clr>
            <a:srgbClr val="FBAE40"/>
          </p15:clr>
        </p15:guide>
        <p15:guide id="11" orient="horz" pos="21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A45EB55-5EA1-9A46-BB69-69898BFBA8B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Grafik 11">
            <a:extLst>
              <a:ext uri="{FF2B5EF4-FFF2-40B4-BE49-F238E27FC236}">
                <a16:creationId xmlns:a16="http://schemas.microsoft.com/office/drawing/2014/main" id="{EBA257F4-3490-3E4D-88EE-AB9CCE564924}"/>
              </a:ext>
            </a:extLst>
          </p:cNvPr>
          <p:cNvPicPr>
            <a:picLocks noChangeAspect="1"/>
          </p:cNvPicPr>
          <p:nvPr userDrawn="1"/>
        </p:nvPicPr>
        <p:blipFill>
          <a:blip r:embed="rId3"/>
          <a:stretch>
            <a:fillRect/>
          </a:stretch>
        </p:blipFill>
        <p:spPr>
          <a:xfrm>
            <a:off x="4231511" y="250031"/>
            <a:ext cx="680978" cy="438789"/>
          </a:xfrm>
          <a:prstGeom prst="rect">
            <a:avLst/>
          </a:prstGeom>
        </p:spPr>
      </p:pic>
      <p:sp>
        <p:nvSpPr>
          <p:cNvPr id="43" name="Titel 1">
            <a:extLst>
              <a:ext uri="{FF2B5EF4-FFF2-40B4-BE49-F238E27FC236}">
                <a16:creationId xmlns:a16="http://schemas.microsoft.com/office/drawing/2014/main" id="{AD165402-0CD8-F748-A6BC-3922D26D98CA}"/>
              </a:ext>
            </a:extLst>
          </p:cNvPr>
          <p:cNvSpPr>
            <a:spLocks noGrp="1"/>
          </p:cNvSpPr>
          <p:nvPr>
            <p:ph type="ctrTitle" hasCustomPrompt="1"/>
          </p:nvPr>
        </p:nvSpPr>
        <p:spPr>
          <a:xfrm>
            <a:off x="1690697" y="748617"/>
            <a:ext cx="5691936" cy="569692"/>
          </a:xfrm>
          <a:prstGeom prst="rect">
            <a:avLst/>
          </a:prstGeom>
        </p:spPr>
        <p:txBody>
          <a:bodyPr anchor="ctr">
            <a:normAutofit/>
          </a:bodyPr>
          <a:lstStyle>
            <a:lvl1pPr algn="ctr">
              <a:defRPr sz="3000" b="1">
                <a:solidFill>
                  <a:srgbClr val="13809D"/>
                </a:solidFill>
                <a:latin typeface="Ginóra Sans" pitchFamily="2" charset="0"/>
                <a:cs typeface="Futura Medium" panose="020B0602020204020303" pitchFamily="34" charset="-79"/>
              </a:defRPr>
            </a:lvl1pPr>
          </a:lstStyle>
          <a:p>
            <a:r>
              <a:rPr lang="de-DE" dirty="0"/>
              <a:t>Überschrift</a:t>
            </a:r>
          </a:p>
        </p:txBody>
      </p:sp>
      <p:sp>
        <p:nvSpPr>
          <p:cNvPr id="3" name="Diagrammplatzhalter 2">
            <a:extLst>
              <a:ext uri="{FF2B5EF4-FFF2-40B4-BE49-F238E27FC236}">
                <a16:creationId xmlns:a16="http://schemas.microsoft.com/office/drawing/2014/main" id="{DE778D51-FBE8-9442-B54E-24BC71433ED9}"/>
              </a:ext>
            </a:extLst>
          </p:cNvPr>
          <p:cNvSpPr>
            <a:spLocks noGrp="1"/>
          </p:cNvSpPr>
          <p:nvPr>
            <p:ph type="chart" sz="quarter" idx="18" hasCustomPrompt="1"/>
          </p:nvPr>
        </p:nvSpPr>
        <p:spPr>
          <a:xfrm>
            <a:off x="1690695" y="1854178"/>
            <a:ext cx="5691938" cy="2527322"/>
          </a:xfrm>
          <a:prstGeom prst="rect">
            <a:avLst/>
          </a:prstGeom>
        </p:spPr>
        <p:txBody>
          <a:bodyPr anchor="ctr">
            <a:normAutofit/>
          </a:bodyPr>
          <a:lstStyle>
            <a:lvl1pPr algn="ctr">
              <a:defRPr sz="1200"/>
            </a:lvl1pPr>
          </a:lstStyle>
          <a:p>
            <a:r>
              <a:rPr lang="de-DE" dirty="0"/>
              <a:t>Diagramm durch klicken hinzufügen</a:t>
            </a:r>
          </a:p>
        </p:txBody>
      </p:sp>
      <p:sp>
        <p:nvSpPr>
          <p:cNvPr id="16" name="Textplatzhalter 2">
            <a:extLst>
              <a:ext uri="{FF2B5EF4-FFF2-40B4-BE49-F238E27FC236}">
                <a16:creationId xmlns:a16="http://schemas.microsoft.com/office/drawing/2014/main" id="{A5591B82-D921-9248-B7FB-A49804679BED}"/>
              </a:ext>
            </a:extLst>
          </p:cNvPr>
          <p:cNvSpPr>
            <a:spLocks noGrp="1"/>
          </p:cNvSpPr>
          <p:nvPr>
            <p:ph type="body" sz="quarter" idx="53" hasCustomPrompt="1"/>
          </p:nvPr>
        </p:nvSpPr>
        <p:spPr>
          <a:xfrm>
            <a:off x="1690696" y="1364096"/>
            <a:ext cx="5691937" cy="414984"/>
          </a:xfrm>
          <a:prstGeom prst="rect">
            <a:avLst/>
          </a:prstGeom>
        </p:spPr>
        <p:txBody>
          <a:bodyPr anchor="ctr"/>
          <a:lstStyle>
            <a:lvl1pPr algn="ctr">
              <a:defRPr sz="1800"/>
            </a:lvl1pPr>
          </a:lstStyle>
          <a:p>
            <a:pPr lvl="0"/>
            <a:r>
              <a:rPr lang="de-DE" dirty="0"/>
              <a:t>Untertitel</a:t>
            </a:r>
          </a:p>
        </p:txBody>
      </p:sp>
      <p:sp>
        <p:nvSpPr>
          <p:cNvPr id="2" name="Fußzeilenplatzhalter 1">
            <a:extLst>
              <a:ext uri="{FF2B5EF4-FFF2-40B4-BE49-F238E27FC236}">
                <a16:creationId xmlns:a16="http://schemas.microsoft.com/office/drawing/2014/main" id="{206CDAA4-A079-A240-88DC-2D8EFB8FA328}"/>
              </a:ext>
            </a:extLst>
          </p:cNvPr>
          <p:cNvSpPr>
            <a:spLocks noGrp="1"/>
          </p:cNvSpPr>
          <p:nvPr>
            <p:ph type="ftr" sz="quarter" idx="54"/>
          </p:nvPr>
        </p:nvSpPr>
        <p:spPr>
          <a:xfrm>
            <a:off x="6890147" y="4617241"/>
            <a:ext cx="1894284" cy="273844"/>
          </a:xfrm>
          <a:prstGeom prst="rect">
            <a:avLst/>
          </a:prstGeom>
        </p:spPr>
        <p:txBody>
          <a:bodyPr/>
          <a:lstStyle/>
          <a:p>
            <a:r>
              <a:rPr lang="de-DE">
                <a:solidFill>
                  <a:schemeClr val="tx2"/>
                </a:solidFill>
              </a:rPr>
              <a:t>Titel der Präsentation</a:t>
            </a:r>
            <a:endParaRPr lang="de-DE" dirty="0">
              <a:solidFill>
                <a:schemeClr val="tx2"/>
              </a:solidFill>
            </a:endParaRPr>
          </a:p>
        </p:txBody>
      </p:sp>
      <p:sp>
        <p:nvSpPr>
          <p:cNvPr id="4" name="Foliennummernplatzhalter 3">
            <a:extLst>
              <a:ext uri="{FF2B5EF4-FFF2-40B4-BE49-F238E27FC236}">
                <a16:creationId xmlns:a16="http://schemas.microsoft.com/office/drawing/2014/main" id="{1BAB9D0B-C141-0B41-A887-ACF9C5CB2B68}"/>
              </a:ext>
            </a:extLst>
          </p:cNvPr>
          <p:cNvSpPr>
            <a:spLocks noGrp="1"/>
          </p:cNvSpPr>
          <p:nvPr>
            <p:ph type="sldNum" sz="quarter" idx="55"/>
          </p:nvPr>
        </p:nvSpPr>
        <p:spPr/>
        <p:txBody>
          <a:bodyPr/>
          <a:lstStyle/>
          <a:p>
            <a:fld id="{464D89FC-A76A-4A4A-A66A-19B3FB217C6F}" type="slidenum">
              <a:rPr lang="de-DE" smtClean="0"/>
              <a:pPr/>
              <a:t>‹Nr.›</a:t>
            </a:fld>
            <a:r>
              <a:rPr lang="de-DE"/>
              <a:t> /</a:t>
            </a:r>
            <a:endParaRPr lang="de-DE" dirty="0"/>
          </a:p>
        </p:txBody>
      </p:sp>
      <p:sp>
        <p:nvSpPr>
          <p:cNvPr id="10" name="Textplatzhalter 7">
            <a:extLst>
              <a:ext uri="{FF2B5EF4-FFF2-40B4-BE49-F238E27FC236}">
                <a16:creationId xmlns:a16="http://schemas.microsoft.com/office/drawing/2014/main" id="{DA4CDBC2-FD0D-0632-AB56-3F715C264CC3}"/>
              </a:ext>
            </a:extLst>
          </p:cNvPr>
          <p:cNvSpPr>
            <a:spLocks noGrp="1"/>
          </p:cNvSpPr>
          <p:nvPr>
            <p:ph type="body" sz="quarter" idx="39"/>
          </p:nvPr>
        </p:nvSpPr>
        <p:spPr>
          <a:xfrm>
            <a:off x="522000" y="4878000"/>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1" name="Textplatzhalter 7">
            <a:extLst>
              <a:ext uri="{FF2B5EF4-FFF2-40B4-BE49-F238E27FC236}">
                <a16:creationId xmlns:a16="http://schemas.microsoft.com/office/drawing/2014/main" id="{101F434B-D21F-72EF-39D2-A3C959FBCACC}"/>
              </a:ext>
            </a:extLst>
          </p:cNvPr>
          <p:cNvSpPr>
            <a:spLocks noGrp="1"/>
          </p:cNvSpPr>
          <p:nvPr>
            <p:ph type="body" sz="quarter" idx="40"/>
          </p:nvPr>
        </p:nvSpPr>
        <p:spPr>
          <a:xfrm>
            <a:off x="522000" y="4982972"/>
            <a:ext cx="7200000" cy="72000"/>
          </a:xfrm>
        </p:spPr>
        <p:txBody>
          <a:bodyPr lIns="0" rIns="36000" anchor="ctr" anchorCtr="0">
            <a:noAutofit/>
          </a:bodyPr>
          <a:lstStyle>
            <a:lvl1pPr>
              <a:defRPr sz="800"/>
            </a:lvl1pPr>
            <a:lvl2pPr>
              <a:defRPr sz="800"/>
            </a:lvl2pPr>
            <a:lvl3pPr>
              <a:defRPr sz="800"/>
            </a:lvl3pPr>
            <a:lvl4pPr>
              <a:defRPr sz="800"/>
            </a:lvl4pPr>
            <a:lvl5pPr>
              <a:defRPr sz="800"/>
            </a:lvl5pPr>
          </a:lstStyle>
          <a:p>
            <a:pPr lvl="0"/>
            <a:r>
              <a:rPr lang="de-DE" dirty="0"/>
              <a:t>Mastertextformat bearbeiten</a:t>
            </a:r>
          </a:p>
        </p:txBody>
      </p:sp>
      <p:sp>
        <p:nvSpPr>
          <p:cNvPr id="13" name="Textplatzhalter 12">
            <a:extLst>
              <a:ext uri="{FF2B5EF4-FFF2-40B4-BE49-F238E27FC236}">
                <a16:creationId xmlns:a16="http://schemas.microsoft.com/office/drawing/2014/main" id="{E5401BDF-E50D-1F98-8C8C-3328454FAF28}"/>
              </a:ext>
            </a:extLst>
          </p:cNvPr>
          <p:cNvSpPr>
            <a:spLocks noGrp="1"/>
          </p:cNvSpPr>
          <p:nvPr>
            <p:ph type="body" sz="quarter" idx="56"/>
          </p:nvPr>
        </p:nvSpPr>
        <p:spPr>
          <a:xfrm>
            <a:off x="396000" y="4878000"/>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
        <p:nvSpPr>
          <p:cNvPr id="14" name="Textplatzhalter 12">
            <a:extLst>
              <a:ext uri="{FF2B5EF4-FFF2-40B4-BE49-F238E27FC236}">
                <a16:creationId xmlns:a16="http://schemas.microsoft.com/office/drawing/2014/main" id="{FB24BBE2-C4D9-03F8-DF4C-4E197D7A9E73}"/>
              </a:ext>
            </a:extLst>
          </p:cNvPr>
          <p:cNvSpPr>
            <a:spLocks noGrp="1"/>
          </p:cNvSpPr>
          <p:nvPr>
            <p:ph type="body" sz="quarter" idx="57"/>
          </p:nvPr>
        </p:nvSpPr>
        <p:spPr>
          <a:xfrm>
            <a:off x="396000" y="4982972"/>
            <a:ext cx="108000" cy="72000"/>
          </a:xfrm>
        </p:spPr>
        <p:txBody>
          <a:bodyPr lIns="36000" tIns="36000" rIns="0" bIns="36000" anchor="t" anchorCtr="0">
            <a:noAutofit/>
          </a:bodyPr>
          <a:lstStyle>
            <a:lvl1pPr algn="r">
              <a:defRPr sz="800" baseline="40000"/>
            </a:lvl1pPr>
            <a:lvl2pPr marL="0" indent="0">
              <a:buNone/>
              <a:defRPr sz="800"/>
            </a:lvl2pPr>
            <a:lvl3pPr>
              <a:defRPr sz="800"/>
            </a:lvl3pPr>
            <a:lvl4pPr>
              <a:defRPr sz="800"/>
            </a:lvl4pPr>
            <a:lvl5pPr>
              <a:defRPr sz="800"/>
            </a:lvl5pPr>
          </a:lstStyle>
          <a:p>
            <a:pPr lvl="0"/>
            <a:r>
              <a:rPr lang="de-DE" dirty="0"/>
              <a:t>M</a:t>
            </a:r>
          </a:p>
        </p:txBody>
      </p:sp>
    </p:spTree>
    <p:extLst>
      <p:ext uri="{BB962C8B-B14F-4D97-AF65-F5344CB8AC3E}">
        <p14:creationId xmlns:p14="http://schemas.microsoft.com/office/powerpoint/2010/main" val="3767743506"/>
      </p:ext>
    </p:extLst>
  </p:cSld>
  <p:clrMapOvr>
    <a:masterClrMapping/>
  </p:clrMapOvr>
  <p:extLst>
    <p:ext uri="{DCECCB84-F9BA-43D5-87BE-67443E8EF086}">
      <p15:sldGuideLst xmlns:p15="http://schemas.microsoft.com/office/powerpoint/2012/main">
        <p15:guide id="1" orient="horz" pos="158">
          <p15:clr>
            <a:srgbClr val="FBAE40"/>
          </p15:clr>
        </p15:guide>
        <p15:guide id="2" pos="5551">
          <p15:clr>
            <a:srgbClr val="FBAE40"/>
          </p15:clr>
        </p15:guide>
        <p15:guide id="3" pos="209">
          <p15:clr>
            <a:srgbClr val="FBAE40"/>
          </p15:clr>
        </p15:guide>
        <p15:guide id="4" orient="horz" pos="3083">
          <p15:clr>
            <a:srgbClr val="FBAE40"/>
          </p15:clr>
        </p15:guide>
        <p15:guide id="5" orient="horz" pos="429">
          <p15:clr>
            <a:srgbClr val="FBAE40"/>
          </p15:clr>
        </p15:guide>
        <p15:guide id="6" orient="horz" pos="2760">
          <p15:clr>
            <a:srgbClr val="FBAE40"/>
          </p15:clr>
        </p15:guide>
        <p15:guide id="7" orient="horz" pos="464">
          <p15:clr>
            <a:srgbClr val="FBAE40"/>
          </p15:clr>
        </p15:guide>
        <p15:guide id="8" orient="horz" pos="838">
          <p15:clr>
            <a:srgbClr val="FBAE40"/>
          </p15:clr>
        </p15:guide>
        <p15:guide id="9" orient="horz" pos="1161">
          <p15:clr>
            <a:srgbClr val="FBAE40"/>
          </p15:clr>
        </p15:guide>
        <p15:guide id="10" orient="horz" pos="1399">
          <p15:clr>
            <a:srgbClr val="FBAE40"/>
          </p15:clr>
        </p15:guide>
        <p15:guide id="11" orient="horz" pos="218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574A74-24C8-B74C-8D33-7E8C574F64C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dirty="0"/>
              <a:t>Mastertitelformat</a:t>
            </a:r>
          </a:p>
        </p:txBody>
      </p:sp>
      <p:sp>
        <p:nvSpPr>
          <p:cNvPr id="4" name="Textplatzhalter 3">
            <a:extLst>
              <a:ext uri="{FF2B5EF4-FFF2-40B4-BE49-F238E27FC236}">
                <a16:creationId xmlns:a16="http://schemas.microsoft.com/office/drawing/2014/main" id="{913634C1-EE36-0C4F-B5CF-7653DD0483E1}"/>
              </a:ext>
            </a:extLst>
          </p:cNvPr>
          <p:cNvSpPr>
            <a:spLocks noGrp="1"/>
          </p:cNvSpPr>
          <p:nvPr>
            <p:ph type="body" idx="1"/>
          </p:nvPr>
        </p:nvSpPr>
        <p:spPr>
          <a:xfrm>
            <a:off x="628650" y="1369219"/>
            <a:ext cx="7886700" cy="2965037"/>
          </a:xfrm>
          <a:prstGeom prst="rect">
            <a:avLst/>
          </a:prstGeom>
        </p:spPr>
        <p:txBody>
          <a:bodyPr vert="horz" lIns="91440" tIns="45720" rIns="91440" bIns="45720" rtlCol="0">
            <a:normAutofit/>
          </a:bodyPr>
          <a:lstStyle/>
          <a:p>
            <a:pPr lvl="0"/>
            <a:r>
              <a:rPr lang="de-DE" dirty="0"/>
              <a:t>Mastertextformat</a:t>
            </a:r>
          </a:p>
          <a:p>
            <a:pPr lvl="1"/>
            <a:r>
              <a:rPr lang="de-DE" dirty="0"/>
              <a:t>Aufzählungsebene 1</a:t>
            </a:r>
          </a:p>
          <a:p>
            <a:pPr lvl="2"/>
            <a:r>
              <a:rPr lang="de-DE" dirty="0"/>
              <a:t>Aufzählungsebene 2</a:t>
            </a:r>
          </a:p>
          <a:p>
            <a:pPr lvl="3"/>
            <a:r>
              <a:rPr lang="de-DE" dirty="0"/>
              <a:t>Überschrift</a:t>
            </a:r>
          </a:p>
          <a:p>
            <a:pPr lvl="4"/>
            <a:r>
              <a:rPr lang="de-DE" dirty="0"/>
              <a:t>Untertitel</a:t>
            </a:r>
          </a:p>
          <a:p>
            <a:pPr lvl="5"/>
            <a:r>
              <a:rPr lang="de-DE" dirty="0"/>
              <a:t>Mastertextformat</a:t>
            </a:r>
          </a:p>
        </p:txBody>
      </p:sp>
      <p:sp>
        <p:nvSpPr>
          <p:cNvPr id="6" name="Foliennummernplatzhalter 5">
            <a:extLst>
              <a:ext uri="{FF2B5EF4-FFF2-40B4-BE49-F238E27FC236}">
                <a16:creationId xmlns:a16="http://schemas.microsoft.com/office/drawing/2014/main" id="{842161E2-D4B3-6044-B06A-F43D7DA6F2D6}"/>
              </a:ext>
            </a:extLst>
          </p:cNvPr>
          <p:cNvSpPr>
            <a:spLocks noGrp="1"/>
          </p:cNvSpPr>
          <p:nvPr>
            <p:ph type="sldNum" sz="quarter" idx="4"/>
          </p:nvPr>
        </p:nvSpPr>
        <p:spPr>
          <a:xfrm>
            <a:off x="6375797" y="4617241"/>
            <a:ext cx="514350" cy="273844"/>
          </a:xfrm>
          <a:prstGeom prst="rect">
            <a:avLst/>
          </a:prstGeom>
        </p:spPr>
        <p:txBody>
          <a:bodyPr anchor="ctr"/>
          <a:lstStyle>
            <a:lvl1pPr algn="r">
              <a:defRPr sz="900" b="1">
                <a:solidFill>
                  <a:schemeClr val="tx2"/>
                </a:solidFill>
                <a:latin typeface="Futura PT Book" panose="020B0502020204020303" pitchFamily="34" charset="77"/>
                <a:cs typeface="Futura Medium" panose="020B0602020204020303" pitchFamily="34" charset="-79"/>
              </a:defRPr>
            </a:lvl1pPr>
          </a:lstStyle>
          <a:p>
            <a:fld id="{464D89FC-A76A-4A4A-A66A-19B3FB217C6F}" type="slidenum">
              <a:rPr lang="de-DE" smtClean="0"/>
              <a:pPr/>
              <a:t>‹Nr.›</a:t>
            </a:fld>
            <a:r>
              <a:rPr lang="de-DE" dirty="0"/>
              <a:t> /</a:t>
            </a:r>
            <a:endParaRPr lang="de-DE" sz="900" dirty="0"/>
          </a:p>
        </p:txBody>
      </p:sp>
      <p:sp>
        <p:nvSpPr>
          <p:cNvPr id="7" name="Fußzeilenplatzhalter 4">
            <a:extLst>
              <a:ext uri="{FF2B5EF4-FFF2-40B4-BE49-F238E27FC236}">
                <a16:creationId xmlns:a16="http://schemas.microsoft.com/office/drawing/2014/main" id="{0E411581-6DCB-F546-A4F2-6C8CD7CC7486}"/>
              </a:ext>
            </a:extLst>
          </p:cNvPr>
          <p:cNvSpPr txBox="1">
            <a:spLocks/>
          </p:cNvSpPr>
          <p:nvPr userDrawn="1"/>
        </p:nvSpPr>
        <p:spPr>
          <a:xfrm>
            <a:off x="364333" y="4630341"/>
            <a:ext cx="1767309" cy="273844"/>
          </a:xfrm>
          <a:prstGeom prst="rect">
            <a:avLst/>
          </a:prstGeom>
        </p:spPr>
        <p:txBody>
          <a:bodyPr vert="horz" lIns="68580" tIns="34290" rIns="68580" bIns="34290" rtlCol="0" anchor="ctr"/>
          <a:lstStyle>
            <a:defPPr>
              <a:defRPr lang="de-DE"/>
            </a:defPPr>
            <a:lvl1pPr marL="0" algn="l" defTabSz="914400" rtl="0" eaLnBrk="1" latinLnBrk="0" hangingPunct="1">
              <a:defRPr sz="1000" kern="1200">
                <a:solidFill>
                  <a:schemeClr val="tx1">
                    <a:tint val="75000"/>
                  </a:schemeClr>
                </a:solidFill>
                <a:latin typeface="Futura Medium" panose="020B0602020204020303" pitchFamily="34" charset="-79"/>
                <a:ea typeface="+mn-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13809D"/>
                </a:solidFill>
                <a:latin typeface="Futura PT Book" panose="020B0502020204020303" pitchFamily="34" charset="77"/>
              </a:rPr>
              <a:t>© Presse-Versorgung </a:t>
            </a:r>
            <a:r>
              <a:rPr lang="de-DE" sz="900" dirty="0" smtClean="0">
                <a:solidFill>
                  <a:srgbClr val="13809D"/>
                </a:solidFill>
                <a:latin typeface="Futura PT Book" panose="020B0502020204020303" pitchFamily="34" charset="77"/>
              </a:rPr>
              <a:t>2026</a:t>
            </a:r>
            <a:endParaRPr lang="de-DE" sz="900" dirty="0">
              <a:solidFill>
                <a:srgbClr val="13809D"/>
              </a:solidFill>
              <a:latin typeface="Futura PT Book" panose="020B0502020204020303" pitchFamily="34" charset="77"/>
            </a:endParaRPr>
          </a:p>
        </p:txBody>
      </p:sp>
      <p:sp>
        <p:nvSpPr>
          <p:cNvPr id="3" name="Fußzeilenplatzhalter 2">
            <a:extLst>
              <a:ext uri="{FF2B5EF4-FFF2-40B4-BE49-F238E27FC236}">
                <a16:creationId xmlns:a16="http://schemas.microsoft.com/office/drawing/2014/main" id="{393FA874-D394-EA41-B359-43174339AC33}"/>
              </a:ext>
            </a:extLst>
          </p:cNvPr>
          <p:cNvSpPr>
            <a:spLocks noGrp="1"/>
          </p:cNvSpPr>
          <p:nvPr>
            <p:ph type="ftr" sz="quarter" idx="3"/>
          </p:nvPr>
        </p:nvSpPr>
        <p:spPr>
          <a:xfrm>
            <a:off x="6924868" y="4617241"/>
            <a:ext cx="1590481" cy="274637"/>
          </a:xfrm>
          <a:prstGeom prst="rect">
            <a:avLst/>
          </a:prstGeom>
        </p:spPr>
        <p:txBody>
          <a:bodyPr vert="horz" lIns="91440" tIns="45720" rIns="91440" bIns="45720" rtlCol="0" anchor="ctr"/>
          <a:lstStyle>
            <a:lvl1pPr algn="l">
              <a:defRPr sz="900" b="0" i="0">
                <a:solidFill>
                  <a:schemeClr val="tx2"/>
                </a:solidFill>
                <a:latin typeface="Futura PT Book" panose="020B0502020204020303" pitchFamily="34" charset="77"/>
              </a:defRPr>
            </a:lvl1pPr>
          </a:lstStyle>
          <a:p>
            <a:r>
              <a:rPr lang="de-DE" sz="900" dirty="0"/>
              <a:t>Titel der Präsentation</a:t>
            </a:r>
          </a:p>
        </p:txBody>
      </p:sp>
    </p:spTree>
    <p:extLst>
      <p:ext uri="{BB962C8B-B14F-4D97-AF65-F5344CB8AC3E}">
        <p14:creationId xmlns:p14="http://schemas.microsoft.com/office/powerpoint/2010/main" val="1807319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5" r:id="rId4"/>
    <p:sldLayoutId id="2147483676" r:id="rId5"/>
    <p:sldLayoutId id="2147483652" r:id="rId6"/>
    <p:sldLayoutId id="2147483677" r:id="rId7"/>
    <p:sldLayoutId id="2147483653" r:id="rId8"/>
    <p:sldLayoutId id="2147483670" r:id="rId9"/>
    <p:sldLayoutId id="2147483678" r:id="rId10"/>
    <p:sldLayoutId id="2147483679" r:id="rId11"/>
    <p:sldLayoutId id="2147483680" r:id="rId12"/>
    <p:sldLayoutId id="2147483671" r:id="rId13"/>
    <p:sldLayoutId id="2147483654" r:id="rId14"/>
    <p:sldLayoutId id="2147483672" r:id="rId15"/>
    <p:sldLayoutId id="2147483655" r:id="rId16"/>
    <p:sldLayoutId id="2147483673" r:id="rId17"/>
    <p:sldLayoutId id="2147483656" r:id="rId18"/>
    <p:sldLayoutId id="2147483674" r:id="rId19"/>
    <p:sldLayoutId id="2147483657" r:id="rId20"/>
    <p:sldLayoutId id="2147483681" r:id="rId21"/>
    <p:sldLayoutId id="2147483682" r:id="rId22"/>
    <p:sldLayoutId id="2147483658" r:id="rId23"/>
    <p:sldLayoutId id="2147483659" r:id="rId24"/>
    <p:sldLayoutId id="2147483660" r:id="rId25"/>
    <p:sldLayoutId id="2147483661" r:id="rId26"/>
    <p:sldLayoutId id="2147483668" r:id="rId27"/>
    <p:sldLayoutId id="2147483662" r:id="rId28"/>
    <p:sldLayoutId id="2147483669" r:id="rId29"/>
    <p:sldLayoutId id="2147483663" r:id="rId30"/>
    <p:sldLayoutId id="2147483664" r:id="rId31"/>
  </p:sldLayoutIdLst>
  <p:hf hdr="0" dt="0"/>
  <p:txStyles>
    <p:titleStyle>
      <a:lvl1pPr algn="l" defTabSz="685800" rtl="0" eaLnBrk="1" latinLnBrk="0" hangingPunct="1">
        <a:lnSpc>
          <a:spcPct val="90000"/>
        </a:lnSpc>
        <a:spcBef>
          <a:spcPct val="0"/>
        </a:spcBef>
        <a:buNone/>
        <a:defRPr sz="3300" b="1" kern="1200">
          <a:solidFill>
            <a:srgbClr val="13809D"/>
          </a:solidFill>
          <a:latin typeface="Ginóra Sans" panose="00000500000000000000"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kern="1200">
          <a:solidFill>
            <a:srgbClr val="13809D"/>
          </a:solidFill>
          <a:latin typeface="Futura PT Book" panose="020B0502020204020303" pitchFamily="34" charset="77"/>
          <a:ea typeface="+mn-ea"/>
          <a:cs typeface="Futura Medium" panose="020B0602020204020303" pitchFamily="34" charset="-79"/>
        </a:defRPr>
      </a:lvl1pPr>
      <a:lvl2pPr marL="180975" indent="-180975" algn="l" defTabSz="685800" rtl="0" eaLnBrk="1" latinLnBrk="0" hangingPunct="1">
        <a:lnSpc>
          <a:spcPct val="90000"/>
        </a:lnSpc>
        <a:spcBef>
          <a:spcPts val="375"/>
        </a:spcBef>
        <a:buFontTx/>
        <a:buBlip>
          <a:blip r:embed="rId33"/>
        </a:buBlip>
        <a:tabLst/>
        <a:defRPr lang="de-DE" sz="1500" kern="1200" dirty="0" smtClean="0">
          <a:solidFill>
            <a:schemeClr val="tx2"/>
          </a:solidFill>
          <a:latin typeface="Futura PT Book" panose="020B0502020204020303" pitchFamily="34" charset="77"/>
          <a:ea typeface="+mn-ea"/>
          <a:cs typeface="Futura Medium" panose="020B0602020204020303" pitchFamily="34" charset="-79"/>
        </a:defRPr>
      </a:lvl2pPr>
      <a:lvl3pPr marL="285750" indent="-104775" algn="l" defTabSz="685800" rtl="0" eaLnBrk="1" latinLnBrk="0" hangingPunct="1">
        <a:lnSpc>
          <a:spcPct val="90000"/>
        </a:lnSpc>
        <a:spcBef>
          <a:spcPts val="375"/>
        </a:spcBef>
        <a:buClr>
          <a:schemeClr val="accent6"/>
        </a:buClr>
        <a:buSzPct val="100000"/>
        <a:buFont typeface="Arial" panose="020B0604020202020204" pitchFamily="34" charset="0"/>
        <a:buChar char="•"/>
        <a:tabLst>
          <a:tab pos="258763" algn="l"/>
        </a:tabLst>
        <a:defRPr lang="de-DE" sz="1500" kern="1200" dirty="0" smtClean="0">
          <a:solidFill>
            <a:srgbClr val="13809D"/>
          </a:solidFill>
          <a:latin typeface="Futura PT Cond Book" panose="020B0406020204020203" pitchFamily="34" charset="77"/>
          <a:ea typeface="+mn-ea"/>
          <a:cs typeface="Futura Medium" panose="020B0602020204020303" pitchFamily="34" charset="-79"/>
        </a:defRPr>
      </a:lvl3pPr>
      <a:lvl4pPr marL="11113" indent="0" algn="l" defTabSz="685800" rtl="0" eaLnBrk="1" latinLnBrk="0" hangingPunct="1">
        <a:lnSpc>
          <a:spcPct val="90000"/>
        </a:lnSpc>
        <a:spcBef>
          <a:spcPts val="375"/>
        </a:spcBef>
        <a:buFontTx/>
        <a:buNone/>
        <a:tabLst/>
        <a:defRPr sz="3000" b="1" kern="1200">
          <a:solidFill>
            <a:schemeClr val="tx2"/>
          </a:solidFill>
          <a:latin typeface="Ginóra Sans" pitchFamily="2" charset="0"/>
          <a:ea typeface="+mn-ea"/>
          <a:cs typeface="Futura Medium" panose="020B0602020204020303" pitchFamily="34" charset="-79"/>
        </a:defRPr>
      </a:lvl4pPr>
      <a:lvl5pPr marL="11113" indent="0" algn="l" defTabSz="685800" rtl="0" eaLnBrk="1" latinLnBrk="0" hangingPunct="1">
        <a:lnSpc>
          <a:spcPct val="90000"/>
        </a:lnSpc>
        <a:spcBef>
          <a:spcPts val="375"/>
        </a:spcBef>
        <a:buFont typeface="Arial" panose="020B0604020202020204" pitchFamily="34" charset="0"/>
        <a:buNone/>
        <a:tabLst/>
        <a:defRPr sz="1800" kern="1200">
          <a:solidFill>
            <a:schemeClr val="tx2"/>
          </a:solidFill>
          <a:latin typeface="Futura PT Book" panose="020B0502020204020303" pitchFamily="34" charset="77"/>
          <a:ea typeface="+mn-ea"/>
          <a:cs typeface="Futura Medium" panose="020B0602020204020303" pitchFamily="34" charset="-79"/>
        </a:defRPr>
      </a:lvl5pPr>
      <a:lvl6pPr marL="0" indent="0" algn="l" defTabSz="685800" rtl="0" eaLnBrk="1" latinLnBrk="0" hangingPunct="1">
        <a:lnSpc>
          <a:spcPct val="90000"/>
        </a:lnSpc>
        <a:spcBef>
          <a:spcPts val="750"/>
        </a:spcBef>
        <a:buFontTx/>
        <a:buNone/>
        <a:tabLst/>
        <a:defRPr sz="1500" b="0" kern="1200">
          <a:solidFill>
            <a:schemeClr val="accent1"/>
          </a:solidFill>
          <a:latin typeface="Futura PT Book" panose="020B0502020204020303" pitchFamily="34" charset="77"/>
          <a:ea typeface="+mn-ea"/>
          <a:cs typeface="+mn-cs"/>
        </a:defRPr>
      </a:lvl6pPr>
      <a:lvl7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7pPr>
      <a:lvl8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mailto:lebensversicherung@allianz.de" TargetMode="External"/><Relationship Id="rId2" Type="http://schemas.openxmlformats.org/officeDocument/2006/relationships/hyperlink" Target="http://www.presse-versorgung.de/" TargetMode="Externa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hyperlink" Target="http://www.presse-versorgung.de/" TargetMode="External"/><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hyperlink" Target="https://www.linkedin.com/company/presse-versorgung-gmbh/"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5.bin"/><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r>
              <a:rPr lang="de-DE" sz="4000" dirty="0" smtClean="0"/>
              <a:t>Pensionszusage mit Rückdeckungs-versicherung</a:t>
            </a:r>
            <a:endParaRPr lang="de-DE" sz="4000" dirty="0"/>
          </a:p>
        </p:txBody>
      </p:sp>
      <p:sp>
        <p:nvSpPr>
          <p:cNvPr id="3" name="Untertitel 2"/>
          <p:cNvSpPr>
            <a:spLocks noGrp="1"/>
          </p:cNvSpPr>
          <p:nvPr>
            <p:ph type="subTitle" idx="1"/>
          </p:nvPr>
        </p:nvSpPr>
        <p:spPr/>
        <p:txBody>
          <a:bodyPr>
            <a:normAutofit fontScale="77500" lnSpcReduction="20000"/>
          </a:bodyPr>
          <a:lstStyle/>
          <a:p>
            <a:r>
              <a:rPr lang="de-DE" dirty="0" smtClean="0"/>
              <a:t>Stuttgart, Business Development</a:t>
            </a:r>
          </a:p>
          <a:p>
            <a:r>
              <a:rPr lang="de-DE" dirty="0" smtClean="0"/>
              <a:t>Stand: Januar 2026</a:t>
            </a:r>
            <a:endParaRPr lang="de-DE" dirty="0"/>
          </a:p>
        </p:txBody>
      </p:sp>
      <p:sp>
        <p:nvSpPr>
          <p:cNvPr id="4" name="Textplatzhalter 3"/>
          <p:cNvSpPr>
            <a:spLocks noGrp="1"/>
          </p:cNvSpPr>
          <p:nvPr>
            <p:ph type="body" sz="quarter" idx="39"/>
          </p:nvPr>
        </p:nvSpPr>
        <p:spPr/>
        <p:txBody>
          <a:bodyPr/>
          <a:lstStyle/>
          <a:p>
            <a:endParaRPr lang="de-DE"/>
          </a:p>
        </p:txBody>
      </p:sp>
      <p:sp>
        <p:nvSpPr>
          <p:cNvPr id="5" name="Textplatzhalter 4"/>
          <p:cNvSpPr>
            <a:spLocks noGrp="1"/>
          </p:cNvSpPr>
          <p:nvPr>
            <p:ph type="body" sz="quarter" idx="40"/>
          </p:nvPr>
        </p:nvSpPr>
        <p:spPr/>
        <p:txBody>
          <a:bodyPr/>
          <a:lstStyle/>
          <a:p>
            <a:endParaRPr lang="de-DE"/>
          </a:p>
        </p:txBody>
      </p:sp>
      <p:sp>
        <p:nvSpPr>
          <p:cNvPr id="6" name="Textplatzhalter 5"/>
          <p:cNvSpPr>
            <a:spLocks noGrp="1"/>
          </p:cNvSpPr>
          <p:nvPr>
            <p:ph type="body" sz="quarter" idx="54"/>
          </p:nvPr>
        </p:nvSpPr>
        <p:spPr/>
        <p:txBody>
          <a:bodyPr/>
          <a:lstStyle/>
          <a:p>
            <a:endParaRPr lang="de-DE"/>
          </a:p>
        </p:txBody>
      </p:sp>
      <p:sp>
        <p:nvSpPr>
          <p:cNvPr id="7" name="Textplatzhalter 6"/>
          <p:cNvSpPr>
            <a:spLocks noGrp="1"/>
          </p:cNvSpPr>
          <p:nvPr>
            <p:ph type="body" sz="quarter" idx="55"/>
          </p:nvPr>
        </p:nvSpPr>
        <p:spPr/>
        <p:txBody>
          <a:bodyPr/>
          <a:lstStyle/>
          <a:p>
            <a:endParaRPr lang="de-DE"/>
          </a:p>
        </p:txBody>
      </p:sp>
    </p:spTree>
    <p:extLst>
      <p:ext uri="{BB962C8B-B14F-4D97-AF65-F5344CB8AC3E}">
        <p14:creationId xmlns:p14="http://schemas.microsoft.com/office/powerpoint/2010/main" val="686711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42569" y="844814"/>
            <a:ext cx="5691936" cy="569692"/>
          </a:xfrm>
        </p:spPr>
        <p:txBody>
          <a:bodyPr/>
          <a:lstStyle/>
          <a:p>
            <a:r>
              <a:rPr lang="de-DE" dirty="0" smtClean="0"/>
              <a:t>Gesetzliche Regelungen</a:t>
            </a:r>
            <a:endParaRPr lang="de-DE" dirty="0"/>
          </a:p>
        </p:txBody>
      </p:sp>
      <p:sp>
        <p:nvSpPr>
          <p:cNvPr id="3" name="Textplatzhalter 2"/>
          <p:cNvSpPr>
            <a:spLocks noGrp="1"/>
          </p:cNvSpPr>
          <p:nvPr>
            <p:ph type="body" sz="quarter" idx="53"/>
          </p:nvPr>
        </p:nvSpPr>
        <p:spPr>
          <a:xfrm>
            <a:off x="1690696" y="1416097"/>
            <a:ext cx="5691937" cy="414984"/>
          </a:xfrm>
        </p:spPr>
        <p:txBody>
          <a:bodyPr>
            <a:normAutofit fontScale="25000" lnSpcReduction="20000"/>
          </a:bodyPr>
          <a:lstStyle/>
          <a:p>
            <a:endParaRPr lang="de-DE" b="1" dirty="0">
              <a:solidFill>
                <a:schemeClr val="accent6"/>
              </a:solidFill>
            </a:endParaRPr>
          </a:p>
          <a:p>
            <a:r>
              <a:rPr lang="de-DE" sz="7200" dirty="0" smtClean="0">
                <a:solidFill>
                  <a:schemeClr val="accent6"/>
                </a:solidFill>
              </a:rPr>
              <a:t>Umfassender </a:t>
            </a:r>
            <a:r>
              <a:rPr lang="de-DE" sz="7200" dirty="0">
                <a:solidFill>
                  <a:schemeClr val="accent6"/>
                </a:solidFill>
              </a:rPr>
              <a:t>gesetzlicher Schutz und Steuervorteile</a:t>
            </a:r>
          </a:p>
          <a:p>
            <a:endParaRPr lang="de-DE" sz="4400" dirty="0">
              <a:solidFill>
                <a:schemeClr val="accent6"/>
              </a:solidFill>
            </a:endParaRPr>
          </a:p>
        </p:txBody>
      </p:sp>
      <p:sp>
        <p:nvSpPr>
          <p:cNvPr id="4" name="Fußzeilenplatzhalter 3"/>
          <p:cNvSpPr>
            <a:spLocks noGrp="1"/>
          </p:cNvSpPr>
          <p:nvPr>
            <p:ph type="ftr" sz="quarter" idx="5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5" name="Foliennummernplatzhalter 4"/>
          <p:cNvSpPr>
            <a:spLocks noGrp="1"/>
          </p:cNvSpPr>
          <p:nvPr>
            <p:ph type="sldNum" sz="quarter" idx="5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10</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7" name="Inhaltsplatzhalter 6"/>
          <p:cNvSpPr>
            <a:spLocks noGrp="1"/>
          </p:cNvSpPr>
          <p:nvPr>
            <p:ph sz="quarter" idx="56"/>
          </p:nvPr>
        </p:nvSpPr>
        <p:spPr>
          <a:xfrm>
            <a:off x="1698625" y="1964991"/>
            <a:ext cx="6117159" cy="2434641"/>
          </a:xfrm>
          <a:prstGeom prst="rect">
            <a:avLst/>
          </a:prstGeom>
        </p:spPr>
        <p:txBody>
          <a:bodyPr wrap="square" lIns="0" tIns="0" rIns="0" bIns="0">
            <a:spAutoFit/>
          </a:bodyPr>
          <a:lstStyle/>
          <a:p>
            <a:pPr lvl="1" defTabSz="914400">
              <a:lnSpc>
                <a:spcPct val="120000"/>
              </a:lnSpc>
              <a:spcBef>
                <a:spcPts val="600"/>
              </a:spcBef>
              <a:defRPr/>
            </a:pPr>
            <a:r>
              <a:rPr lang="de-DE" sz="1200" dirty="0" smtClean="0"/>
              <a:t>Bei </a:t>
            </a:r>
            <a:r>
              <a:rPr lang="de-DE" sz="1200" dirty="0"/>
              <a:t>der Entgeltumwandlung</a:t>
            </a:r>
            <a:r>
              <a:rPr lang="de-DE" sz="1200" baseline="30000" dirty="0"/>
              <a:t> </a:t>
            </a:r>
            <a:r>
              <a:rPr lang="de-DE" sz="1200" dirty="0"/>
              <a:t>sind die Beiträge unbegrenzt steuerfrei und bis 4 % der BBG DRV (West)</a:t>
            </a:r>
            <a:r>
              <a:rPr lang="de-DE" sz="1200" baseline="30000" dirty="0"/>
              <a:t>1</a:t>
            </a:r>
            <a:r>
              <a:rPr lang="de-DE" sz="1200" dirty="0"/>
              <a:t> sozialversicherungsfrei. Bei arbeitgeberfinanzierter Versorgung sind die Beiträge unbegrenzt steuer- und </a:t>
            </a:r>
            <a:r>
              <a:rPr lang="de-DE" sz="1200" dirty="0" smtClean="0"/>
              <a:t>sozialversicherungsfrei</a:t>
            </a:r>
            <a:endParaRPr lang="de-DE" sz="1200" dirty="0"/>
          </a:p>
          <a:p>
            <a:pPr lvl="1" defTabSz="914400">
              <a:lnSpc>
                <a:spcPct val="120000"/>
              </a:lnSpc>
              <a:spcBef>
                <a:spcPts val="600"/>
              </a:spcBef>
              <a:defRPr/>
            </a:pPr>
            <a:r>
              <a:rPr lang="de-DE" sz="1200" dirty="0"/>
              <a:t>Leistungen aus der Pensionszusage gelten als nachträglich zugeflossener </a:t>
            </a:r>
            <a:r>
              <a:rPr lang="de-DE" sz="1200" dirty="0" smtClean="0"/>
              <a:t>Arbeitslohn</a:t>
            </a:r>
            <a:r>
              <a:rPr lang="de-DE" sz="1200" baseline="30000" dirty="0" smtClean="0"/>
              <a:t>2</a:t>
            </a:r>
            <a:endParaRPr lang="de-DE" sz="1200" baseline="30000" dirty="0"/>
          </a:p>
          <a:p>
            <a:pPr lvl="1" defTabSz="914400">
              <a:lnSpc>
                <a:spcPct val="120000"/>
              </a:lnSpc>
              <a:spcBef>
                <a:spcPts val="600"/>
              </a:spcBef>
              <a:defRPr/>
            </a:pPr>
            <a:r>
              <a:rPr lang="de-DE" sz="1200" dirty="0"/>
              <a:t>Die Versorgungsleistungen aus einer betrieblichen Altersversorgung unterliegen der Beitragspflicht in der gesetzlichen Kranken- und Pflegeversicherung, wenn der Rentner Pflicht- oder freiwillig </a:t>
            </a:r>
            <a:r>
              <a:rPr lang="de-DE" sz="1200" dirty="0" smtClean="0"/>
              <a:t>Versicherte*r </a:t>
            </a:r>
            <a:r>
              <a:rPr lang="de-DE" sz="1200" dirty="0"/>
              <a:t>in einer gesetzlichen Krankenversicherung ist, wobei für Pflichtversicherte in der Krankenversicherung ein Freibetrag berücksichtigt </a:t>
            </a:r>
            <a:r>
              <a:rPr lang="de-DE" sz="1200" dirty="0" smtClean="0"/>
              <a:t>wird</a:t>
            </a:r>
            <a:endParaRPr lang="de-DE" sz="1200" dirty="0"/>
          </a:p>
          <a:p>
            <a:pPr lvl="1" defTabSz="914400">
              <a:lnSpc>
                <a:spcPct val="120000"/>
              </a:lnSpc>
              <a:spcBef>
                <a:spcPts val="600"/>
              </a:spcBef>
              <a:defRPr/>
            </a:pPr>
            <a:r>
              <a:rPr lang="de-DE" sz="1200" dirty="0"/>
              <a:t>Die Pensionszusage kann ergänzend zu einer bAV nach § 3 Nr. 63 EStG, z.B. einer Direktversicherung, abgeschlossen </a:t>
            </a:r>
            <a:r>
              <a:rPr lang="de-DE" sz="1200" dirty="0" smtClean="0"/>
              <a:t>werden</a:t>
            </a:r>
            <a:endParaRPr lang="de-DE" sz="1400" dirty="0"/>
          </a:p>
        </p:txBody>
      </p:sp>
      <p:sp>
        <p:nvSpPr>
          <p:cNvPr id="6" name="Textplatzhalter 5"/>
          <p:cNvSpPr>
            <a:spLocks noGrp="1"/>
          </p:cNvSpPr>
          <p:nvPr>
            <p:ph type="body" sz="quarter" idx="39"/>
          </p:nvPr>
        </p:nvSpPr>
        <p:spPr/>
        <p:txBody>
          <a:bodyPr/>
          <a:lstStyle/>
          <a:p>
            <a:endParaRPr lang="de-DE"/>
          </a:p>
        </p:txBody>
      </p:sp>
      <p:sp>
        <p:nvSpPr>
          <p:cNvPr id="9" name="Textplatzhalter 8"/>
          <p:cNvSpPr>
            <a:spLocks noGrp="1"/>
          </p:cNvSpPr>
          <p:nvPr>
            <p:ph type="body" sz="quarter" idx="40"/>
          </p:nvPr>
        </p:nvSpPr>
        <p:spPr/>
        <p:txBody>
          <a:bodyPr/>
          <a:lstStyle/>
          <a:p>
            <a:endParaRPr lang="de-DE"/>
          </a:p>
        </p:txBody>
      </p:sp>
      <p:sp>
        <p:nvSpPr>
          <p:cNvPr id="10" name="Textplatzhalter 9"/>
          <p:cNvSpPr>
            <a:spLocks noGrp="1"/>
          </p:cNvSpPr>
          <p:nvPr>
            <p:ph type="body" sz="quarter" idx="57"/>
          </p:nvPr>
        </p:nvSpPr>
        <p:spPr/>
        <p:txBody>
          <a:bodyPr/>
          <a:lstStyle/>
          <a:p>
            <a:endParaRPr lang="de-DE"/>
          </a:p>
        </p:txBody>
      </p:sp>
      <p:sp>
        <p:nvSpPr>
          <p:cNvPr id="11" name="Textplatzhalter 10"/>
          <p:cNvSpPr>
            <a:spLocks noGrp="1"/>
          </p:cNvSpPr>
          <p:nvPr>
            <p:ph type="body" sz="quarter" idx="58"/>
          </p:nvPr>
        </p:nvSpPr>
        <p:spPr/>
        <p:txBody>
          <a:bodyPr/>
          <a:lstStyle/>
          <a:p>
            <a:endParaRPr lang="de-DE"/>
          </a:p>
        </p:txBody>
      </p:sp>
      <p:sp>
        <p:nvSpPr>
          <p:cNvPr id="8" name="Fußzeilenplatzhalter 7">
            <a:extLst>
              <a:ext uri="{FF2B5EF4-FFF2-40B4-BE49-F238E27FC236}">
                <a16:creationId xmlns:a16="http://schemas.microsoft.com/office/drawing/2014/main" id="{64F2CCCE-51D5-4B33-A59E-922A896007EF}"/>
              </a:ext>
            </a:extLst>
          </p:cNvPr>
          <p:cNvSpPr txBox="1">
            <a:spLocks/>
          </p:cNvSpPr>
          <p:nvPr/>
        </p:nvSpPr>
        <p:spPr>
          <a:xfrm>
            <a:off x="418186" y="4293327"/>
            <a:ext cx="4329178" cy="365617"/>
          </a:xfrm>
          <a:prstGeom prst="rect">
            <a:avLst/>
          </a:prstGeom>
          <a:noFill/>
        </p:spPr>
        <p:txBody>
          <a:bodyPr vert="horz" wrap="square" lIns="0" tIns="0" rIns="0" bIns="0" rtlCol="0" anchor="b">
            <a:noAutofit/>
          </a:bodyPr>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lvl="0">
              <a:defRPr/>
            </a:pPr>
            <a:r>
              <a:rPr kumimoji="0" lang="de-DE" sz="800" b="0" i="0" u="none" strike="noStrike" kern="1200" cap="none" spc="0" normalizeH="0" baseline="30000" noProof="0" dirty="0">
                <a:ln>
                  <a:noFill/>
                </a:ln>
                <a:solidFill>
                  <a:srgbClr val="13809D"/>
                </a:solidFill>
                <a:effectLst/>
                <a:uLnTx/>
                <a:uFillTx/>
                <a:latin typeface="Futura PT Book" panose="020B0502020204020303" pitchFamily="34" charset="0"/>
                <a:ea typeface="+mn-ea"/>
                <a:cs typeface="+mn-cs"/>
              </a:rPr>
              <a:t>1 </a:t>
            </a:r>
            <a:r>
              <a:rPr lang="de-DE" dirty="0">
                <a:solidFill>
                  <a:srgbClr val="13809D"/>
                </a:solidFill>
                <a:latin typeface="Futura PT Book" panose="020B0502020204020303" pitchFamily="34" charset="0"/>
              </a:rPr>
              <a:t>4 % der </a:t>
            </a:r>
            <a:r>
              <a:rPr lang="de-DE" dirty="0" smtClean="0">
                <a:solidFill>
                  <a:srgbClr val="13809D"/>
                </a:solidFill>
                <a:latin typeface="Futura PT Book" panose="020B0502020204020303" pitchFamily="34" charset="0"/>
              </a:rPr>
              <a:t>BBG/GRV 2025</a:t>
            </a:r>
            <a:r>
              <a:rPr lang="de-DE" dirty="0">
                <a:solidFill>
                  <a:srgbClr val="13809D"/>
                </a:solidFill>
                <a:latin typeface="Futura PT Book" panose="020B0502020204020303" pitchFamily="34" charset="0"/>
              </a:rPr>
              <a:t>: 3.864  € p. 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30000" noProof="0" dirty="0" smtClean="0">
                <a:ln>
                  <a:noFill/>
                </a:ln>
                <a:solidFill>
                  <a:srgbClr val="13809D"/>
                </a:solidFill>
                <a:effectLst/>
                <a:uLnTx/>
                <a:uFillTx/>
                <a:latin typeface="Futura PT Book" panose="020B0502020204020303" pitchFamily="34" charset="0"/>
                <a:ea typeface="+mn-ea"/>
                <a:cs typeface="+mn-cs"/>
              </a:rPr>
              <a:t>2</a:t>
            </a:r>
            <a:r>
              <a:rPr kumimoji="0" lang="de-DE" sz="800" b="0" i="0" u="none" strike="noStrike" kern="1200" cap="none" spc="0" normalizeH="0" baseline="30000" noProof="0" dirty="0" smtClean="0">
                <a:ln>
                  <a:noFill/>
                </a:ln>
                <a:solidFill>
                  <a:srgbClr val="FF0000"/>
                </a:solidFill>
                <a:effectLst/>
                <a:uLnTx/>
                <a:uFillTx/>
                <a:latin typeface="Futura PT Book" panose="020B0502020204020303" pitchFamily="34" charset="0"/>
                <a:ea typeface="+mn-ea"/>
                <a:cs typeface="+mn-cs"/>
              </a:rPr>
              <a:t> </a:t>
            </a:r>
            <a:r>
              <a:rPr kumimoji="0" lang="de-DE" sz="800" b="0" i="0" u="none" strike="noStrike" kern="1200" cap="none" spc="0" normalizeH="0" baseline="0" noProof="0" dirty="0">
                <a:ln>
                  <a:noFill/>
                </a:ln>
                <a:solidFill>
                  <a:srgbClr val="13809D"/>
                </a:solidFill>
                <a:effectLst/>
                <a:uLnTx/>
                <a:uFillTx/>
                <a:latin typeface="Futura PT Book" panose="020B0502020204020303" pitchFamily="34" charset="0"/>
                <a:ea typeface="+mn-ea"/>
                <a:cs typeface="+mn-cs"/>
              </a:rPr>
              <a:t>Nach §19 EStG: „Einkünfte aus nichtselbständiger Arbeit“.</a:t>
            </a:r>
          </a:p>
        </p:txBody>
      </p:sp>
    </p:spTree>
    <p:extLst>
      <p:ext uri="{BB962C8B-B14F-4D97-AF65-F5344CB8AC3E}">
        <p14:creationId xmlns:p14="http://schemas.microsoft.com/office/powerpoint/2010/main" val="3795400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90696" y="1038235"/>
            <a:ext cx="5691936" cy="569692"/>
          </a:xfrm>
        </p:spPr>
        <p:txBody>
          <a:bodyPr>
            <a:normAutofit fontScale="90000"/>
          </a:bodyPr>
          <a:lstStyle/>
          <a:p>
            <a:r>
              <a:rPr lang="de-DE" dirty="0" smtClean="0"/>
              <a:t>Bilanzierung - wichtig zu Wissen</a:t>
            </a:r>
            <a:endParaRPr lang="de-DE" dirty="0"/>
          </a:p>
        </p:txBody>
      </p:sp>
      <p:sp>
        <p:nvSpPr>
          <p:cNvPr id="3" name="Textplatzhalter 2"/>
          <p:cNvSpPr>
            <a:spLocks noGrp="1"/>
          </p:cNvSpPr>
          <p:nvPr>
            <p:ph type="body" sz="quarter" idx="53"/>
          </p:nvPr>
        </p:nvSpPr>
        <p:spPr/>
        <p:txBody>
          <a:bodyPr>
            <a:normAutofit/>
          </a:bodyPr>
          <a:lstStyle/>
          <a:p>
            <a:endParaRPr lang="de-DE" b="1" dirty="0"/>
          </a:p>
          <a:p>
            <a:endParaRPr lang="de-DE" sz="4400" dirty="0"/>
          </a:p>
        </p:txBody>
      </p:sp>
      <p:sp>
        <p:nvSpPr>
          <p:cNvPr id="4" name="Fußzeilenplatzhalter 3"/>
          <p:cNvSpPr>
            <a:spLocks noGrp="1"/>
          </p:cNvSpPr>
          <p:nvPr>
            <p:ph type="ftr" sz="quarter" idx="5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5" name="Foliennummernplatzhalter 4"/>
          <p:cNvSpPr>
            <a:spLocks noGrp="1"/>
          </p:cNvSpPr>
          <p:nvPr>
            <p:ph type="sldNum" sz="quarter" idx="5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11</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7" name="Inhaltsplatzhalter 6"/>
          <p:cNvSpPr>
            <a:spLocks noGrp="1"/>
          </p:cNvSpPr>
          <p:nvPr>
            <p:ph sz="quarter" idx="56"/>
          </p:nvPr>
        </p:nvSpPr>
        <p:spPr>
          <a:xfrm>
            <a:off x="1618190" y="1933788"/>
            <a:ext cx="6103810" cy="2339102"/>
          </a:xfrm>
          <a:prstGeom prst="rect">
            <a:avLst/>
          </a:prstGeom>
        </p:spPr>
        <p:txBody>
          <a:bodyPr wrap="square" lIns="0" tIns="0" rIns="0" bIns="0">
            <a:spAutoFit/>
          </a:bodyPr>
          <a:lstStyle/>
          <a:p>
            <a:pPr lvl="1" defTabSz="914400">
              <a:lnSpc>
                <a:spcPct val="120000"/>
              </a:lnSpc>
              <a:spcBef>
                <a:spcPts val="600"/>
              </a:spcBef>
              <a:defRPr/>
            </a:pPr>
            <a:r>
              <a:rPr lang="de-DE" sz="1200" dirty="0"/>
              <a:t>Für die Pensionszusage sind in der </a:t>
            </a:r>
            <a:r>
              <a:rPr lang="de-DE" sz="1200" b="1" dirty="0"/>
              <a:t>Steuer- </a:t>
            </a:r>
            <a:r>
              <a:rPr lang="de-DE" sz="1200" b="1" dirty="0" smtClean="0"/>
              <a:t>und</a:t>
            </a:r>
            <a:r>
              <a:rPr lang="de-DE" sz="1200" b="1" dirty="0"/>
              <a:t> </a:t>
            </a:r>
            <a:r>
              <a:rPr lang="de-DE" sz="1200" b="1" dirty="0" smtClean="0"/>
              <a:t>Handelsbilanz </a:t>
            </a:r>
            <a:r>
              <a:rPr lang="de-DE" sz="1200" b="1" dirty="0"/>
              <a:t>Pensionsrückstellungen </a:t>
            </a:r>
            <a:r>
              <a:rPr lang="de-DE" sz="1200" dirty="0"/>
              <a:t>zu </a:t>
            </a:r>
            <a:r>
              <a:rPr lang="de-DE" sz="1200" dirty="0" smtClean="0"/>
              <a:t>bilden</a:t>
            </a:r>
            <a:endParaRPr lang="de-DE" sz="1200" dirty="0"/>
          </a:p>
          <a:p>
            <a:pPr lvl="1" defTabSz="914400">
              <a:lnSpc>
                <a:spcPct val="120000"/>
              </a:lnSpc>
              <a:spcBef>
                <a:spcPts val="600"/>
              </a:spcBef>
              <a:defRPr/>
            </a:pPr>
            <a:r>
              <a:rPr lang="de-DE" sz="1200" dirty="0"/>
              <a:t>Beiträge gelten als Betriebsausgaben, wenn die steuerlichen Rahmenbedingungen eingehalten sind. Der </a:t>
            </a:r>
            <a:r>
              <a:rPr lang="de-DE" sz="1200" b="1" dirty="0"/>
              <a:t>Wert der Rückdeckungsversicherung </a:t>
            </a:r>
            <a:r>
              <a:rPr lang="de-DE" sz="1200" dirty="0"/>
              <a:t>ist zu </a:t>
            </a:r>
            <a:r>
              <a:rPr lang="de-DE" sz="1200" dirty="0" smtClean="0"/>
              <a:t>aktivieren</a:t>
            </a:r>
            <a:endParaRPr lang="de-DE" sz="1200" dirty="0"/>
          </a:p>
          <a:p>
            <a:pPr lvl="1" defTabSz="914400">
              <a:lnSpc>
                <a:spcPct val="120000"/>
              </a:lnSpc>
              <a:spcBef>
                <a:spcPts val="600"/>
              </a:spcBef>
              <a:defRPr/>
            </a:pPr>
            <a:r>
              <a:rPr lang="de-DE" sz="1200" dirty="0"/>
              <a:t>In der Handelsbilanz kann der </a:t>
            </a:r>
            <a:r>
              <a:rPr lang="de-DE" sz="1200" dirty="0" smtClean="0"/>
              <a:t>Aktivwert (Zeitwert</a:t>
            </a:r>
            <a:r>
              <a:rPr lang="de-DE" sz="1200" dirty="0"/>
              <a:t>) der Rückdeckungsversicherung mit dem</a:t>
            </a:r>
            <a:br>
              <a:rPr lang="de-DE" sz="1200" dirty="0"/>
            </a:br>
            <a:r>
              <a:rPr lang="de-DE" sz="1200" dirty="0"/>
              <a:t>Passivwert der Pensionsverpflichtung (Erfüllungsbetrag) saldiert, also aufgerechnet werden. Voraussetzung ist die Verpfändung der Rückdeckungsversicherung an den </a:t>
            </a:r>
            <a:r>
              <a:rPr lang="de-DE" sz="1200" dirty="0" smtClean="0"/>
              <a:t>Arbeitnehmer</a:t>
            </a:r>
            <a:endParaRPr lang="de-DE" sz="1200" dirty="0"/>
          </a:p>
          <a:p>
            <a:pPr lvl="1" defTabSz="914400">
              <a:lnSpc>
                <a:spcPct val="120000"/>
              </a:lnSpc>
              <a:spcBef>
                <a:spcPts val="600"/>
              </a:spcBef>
              <a:defRPr/>
            </a:pPr>
            <a:r>
              <a:rPr lang="de-DE" sz="1200" dirty="0"/>
              <a:t>In der Handelsbilanz ist bei Zusage mit </a:t>
            </a:r>
            <a:r>
              <a:rPr lang="de-DE" sz="1200" dirty="0" smtClean="0"/>
              <a:t>vollständiger Kongruenz (Presse BILMOG-Versorgung</a:t>
            </a:r>
            <a:r>
              <a:rPr lang="de-DE" sz="1200" dirty="0"/>
              <a:t>) </a:t>
            </a:r>
            <a:r>
              <a:rPr lang="de-DE" sz="1200" dirty="0" smtClean="0"/>
              <a:t>eine Saldierung </a:t>
            </a:r>
            <a:r>
              <a:rPr lang="de-DE" sz="1200" dirty="0"/>
              <a:t>bis auf „null“ </a:t>
            </a:r>
            <a:r>
              <a:rPr lang="de-DE" sz="1200" dirty="0" smtClean="0"/>
              <a:t>möglich</a:t>
            </a:r>
            <a:r>
              <a:rPr lang="de-DE" sz="1200" baseline="30000" dirty="0" smtClean="0"/>
              <a:t>1</a:t>
            </a:r>
            <a:endParaRPr lang="de-DE" sz="1200" dirty="0"/>
          </a:p>
          <a:p>
            <a:pPr lvl="1" defTabSz="914400">
              <a:lnSpc>
                <a:spcPct val="120000"/>
              </a:lnSpc>
              <a:spcBef>
                <a:spcPts val="600"/>
              </a:spcBef>
              <a:defRPr/>
            </a:pPr>
            <a:endParaRPr lang="de-DE" sz="1400" dirty="0"/>
          </a:p>
        </p:txBody>
      </p:sp>
      <p:sp>
        <p:nvSpPr>
          <p:cNvPr id="6" name="Textplatzhalter 5"/>
          <p:cNvSpPr>
            <a:spLocks noGrp="1"/>
          </p:cNvSpPr>
          <p:nvPr>
            <p:ph type="body" sz="quarter" idx="39"/>
          </p:nvPr>
        </p:nvSpPr>
        <p:spPr/>
        <p:txBody>
          <a:bodyPr/>
          <a:lstStyle/>
          <a:p>
            <a:endParaRPr lang="de-DE"/>
          </a:p>
        </p:txBody>
      </p:sp>
      <p:sp>
        <p:nvSpPr>
          <p:cNvPr id="8" name="Textplatzhalter 7"/>
          <p:cNvSpPr>
            <a:spLocks noGrp="1"/>
          </p:cNvSpPr>
          <p:nvPr>
            <p:ph type="body" sz="quarter" idx="40"/>
          </p:nvPr>
        </p:nvSpPr>
        <p:spPr/>
        <p:txBody>
          <a:bodyPr/>
          <a:lstStyle/>
          <a:p>
            <a:endParaRPr lang="de-DE"/>
          </a:p>
        </p:txBody>
      </p:sp>
      <p:sp>
        <p:nvSpPr>
          <p:cNvPr id="9" name="Textplatzhalter 8"/>
          <p:cNvSpPr>
            <a:spLocks noGrp="1"/>
          </p:cNvSpPr>
          <p:nvPr>
            <p:ph type="body" sz="quarter" idx="57"/>
          </p:nvPr>
        </p:nvSpPr>
        <p:spPr/>
        <p:txBody>
          <a:bodyPr/>
          <a:lstStyle/>
          <a:p>
            <a:endParaRPr lang="de-DE"/>
          </a:p>
        </p:txBody>
      </p:sp>
      <p:sp>
        <p:nvSpPr>
          <p:cNvPr id="11" name="Textplatzhalter 10"/>
          <p:cNvSpPr>
            <a:spLocks noGrp="1"/>
          </p:cNvSpPr>
          <p:nvPr>
            <p:ph type="body" sz="quarter" idx="58"/>
          </p:nvPr>
        </p:nvSpPr>
        <p:spPr/>
        <p:txBody>
          <a:bodyPr/>
          <a:lstStyle/>
          <a:p>
            <a:endParaRPr lang="de-DE"/>
          </a:p>
        </p:txBody>
      </p:sp>
      <p:sp>
        <p:nvSpPr>
          <p:cNvPr id="10" name="Fußzeilenplatzhalter 7">
            <a:extLst>
              <a:ext uri="{FF2B5EF4-FFF2-40B4-BE49-F238E27FC236}">
                <a16:creationId xmlns:a16="http://schemas.microsoft.com/office/drawing/2014/main" id="{0946B23E-A92B-4678-AE07-090C524FA58A}"/>
              </a:ext>
            </a:extLst>
          </p:cNvPr>
          <p:cNvSpPr txBox="1">
            <a:spLocks/>
          </p:cNvSpPr>
          <p:nvPr/>
        </p:nvSpPr>
        <p:spPr>
          <a:xfrm>
            <a:off x="469546" y="4240292"/>
            <a:ext cx="8134236" cy="365617"/>
          </a:xfrm>
          <a:prstGeom prst="rect">
            <a:avLst/>
          </a:prstGeom>
          <a:noFill/>
        </p:spPr>
        <p:txBody>
          <a:bodyPr vert="horz" wrap="square" lIns="0" tIns="0" rIns="0" bIns="0" rtlCol="0" anchor="b">
            <a:noAutofit/>
          </a:bodyPr>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30000" noProof="0" dirty="0">
                <a:ln>
                  <a:noFill/>
                </a:ln>
                <a:solidFill>
                  <a:srgbClr val="13809D"/>
                </a:solidFill>
                <a:effectLst/>
                <a:uLnTx/>
                <a:uFillTx/>
                <a:latin typeface="Futura PT Book" panose="020B0502020204020303" pitchFamily="34" charset="0"/>
                <a:ea typeface="+mn-ea"/>
                <a:cs typeface="+mn-cs"/>
              </a:rPr>
              <a:t>1 </a:t>
            </a:r>
            <a:r>
              <a:rPr kumimoji="0" lang="de-DE" sz="800" b="0" i="0" u="none" strike="noStrike" kern="1200" cap="none" spc="0" normalizeH="0" baseline="0" noProof="0" dirty="0">
                <a:ln>
                  <a:noFill/>
                </a:ln>
                <a:solidFill>
                  <a:srgbClr val="13809D"/>
                </a:solidFill>
                <a:effectLst/>
                <a:uLnTx/>
                <a:uFillTx/>
                <a:latin typeface="Futura PT Book" panose="020B0502020204020303" pitchFamily="34" charset="0"/>
                <a:ea typeface="+mn-ea"/>
                <a:cs typeface="+mn-cs"/>
              </a:rPr>
              <a:t>Zusage mit vollständiger Kongruenz – </a:t>
            </a:r>
            <a:r>
              <a:rPr kumimoji="0" lang="de-DE" sz="800" b="0" i="0" u="none" strike="noStrike" kern="1200" cap="none" spc="0" normalizeH="0" baseline="0" noProof="0" dirty="0" smtClean="0">
                <a:ln>
                  <a:noFill/>
                </a:ln>
                <a:solidFill>
                  <a:srgbClr val="13809D"/>
                </a:solidFill>
                <a:effectLst/>
                <a:uLnTx/>
                <a:uFillTx/>
                <a:latin typeface="Futura PT Book" panose="020B0502020204020303" pitchFamily="34" charset="0"/>
                <a:ea typeface="+mn-ea"/>
                <a:cs typeface="+mn-cs"/>
              </a:rPr>
              <a:t>Presse BILMOG-Versorgung: </a:t>
            </a:r>
            <a:r>
              <a:rPr kumimoji="0" lang="de-DE" sz="800" b="0" i="0" u="none" strike="noStrike" kern="1200" cap="none" spc="0" normalizeH="0" baseline="0" noProof="0" dirty="0">
                <a:ln>
                  <a:noFill/>
                </a:ln>
                <a:solidFill>
                  <a:srgbClr val="13809D"/>
                </a:solidFill>
                <a:effectLst/>
                <a:uLnTx/>
                <a:uFillTx/>
                <a:latin typeface="Futura PT Book" panose="020B0502020204020303" pitchFamily="34" charset="0"/>
                <a:ea typeface="+mn-ea"/>
                <a:cs typeface="+mn-cs"/>
              </a:rPr>
              <a:t>Vollständige Kongruenz liegt vor, wenn die Rückdeckungsversicherung in Bezug auf Art, Höhe und Fälligkeit mit der Leistung aus der Pensionszusage übereinstimmt. Voraussetzung ist zudem, dass die Vermögensgegenstände (Rückdeckungsversicherung) dem Zugriff aller übrigen Gläubiger durch wirksame Verpfändung entzogen sind. </a:t>
            </a:r>
          </a:p>
        </p:txBody>
      </p:sp>
    </p:spTree>
    <p:extLst>
      <p:ext uri="{BB962C8B-B14F-4D97-AF65-F5344CB8AC3E}">
        <p14:creationId xmlns:p14="http://schemas.microsoft.com/office/powerpoint/2010/main" val="3683723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89270" y="886120"/>
            <a:ext cx="5691936" cy="569692"/>
          </a:xfrm>
        </p:spPr>
        <p:txBody>
          <a:bodyPr/>
          <a:lstStyle/>
          <a:p>
            <a:r>
              <a:rPr lang="de-DE" dirty="0" smtClean="0"/>
              <a:t>Pensionszusage im Überblick</a:t>
            </a:r>
            <a:endParaRPr lang="de-DE" dirty="0"/>
          </a:p>
        </p:txBody>
      </p:sp>
      <p:graphicFrame>
        <p:nvGraphicFramePr>
          <p:cNvPr id="9" name="Tabellenplatzhalter 8"/>
          <p:cNvGraphicFramePr>
            <a:graphicFrameLocks noGrp="1"/>
          </p:cNvGraphicFramePr>
          <p:nvPr>
            <p:ph type="tbl" sz="quarter" idx="18"/>
            <p:extLst>
              <p:ext uri="{D42A27DB-BD31-4B8C-83A1-F6EECF244321}">
                <p14:modId xmlns:p14="http://schemas.microsoft.com/office/powerpoint/2010/main" val="4090784051"/>
              </p:ext>
            </p:extLst>
          </p:nvPr>
        </p:nvGraphicFramePr>
        <p:xfrm>
          <a:off x="1513379" y="1469783"/>
          <a:ext cx="6043718" cy="3150378"/>
        </p:xfrm>
        <a:graphic>
          <a:graphicData uri="http://schemas.openxmlformats.org/drawingml/2006/table">
            <a:tbl>
              <a:tblPr firstRow="1" bandRow="1">
                <a:tableStyleId>{5C22544A-7EE6-4342-B048-85BDC9FD1C3A}</a:tableStyleId>
              </a:tblPr>
              <a:tblGrid>
                <a:gridCol w="1290633">
                  <a:extLst>
                    <a:ext uri="{9D8B030D-6E8A-4147-A177-3AD203B41FA5}">
                      <a16:colId xmlns:a16="http://schemas.microsoft.com/office/drawing/2014/main" val="3513086524"/>
                    </a:ext>
                  </a:extLst>
                </a:gridCol>
                <a:gridCol w="4753085">
                  <a:extLst>
                    <a:ext uri="{9D8B030D-6E8A-4147-A177-3AD203B41FA5}">
                      <a16:colId xmlns:a16="http://schemas.microsoft.com/office/drawing/2014/main" val="4028170993"/>
                    </a:ext>
                  </a:extLst>
                </a:gridCol>
              </a:tblGrid>
              <a:tr h="350042">
                <a:tc gridSpan="2">
                  <a:txBody>
                    <a:bodyPr/>
                    <a:lstStyle/>
                    <a:p>
                      <a:r>
                        <a:rPr lang="de-DE" sz="1600" dirty="0" smtClean="0">
                          <a:latin typeface="Futura PT Book" panose="020B0502020204020303" pitchFamily="34" charset="0"/>
                        </a:rPr>
                        <a:t>Eckdaten</a:t>
                      </a:r>
                      <a:endParaRPr lang="de-DE" sz="1600" dirty="0">
                        <a:latin typeface="Futura PT Book" panose="020B0502020204020303" pitchFamily="34" charset="0"/>
                      </a:endParaRPr>
                    </a:p>
                  </a:txBody>
                  <a:tcPr marL="81769" marR="81769"/>
                </a:tc>
                <a:tc hMerge="1">
                  <a:txBody>
                    <a:bodyPr/>
                    <a:lstStyle/>
                    <a:p>
                      <a:endParaRPr lang="de-DE" sz="1100" dirty="0">
                        <a:latin typeface="Futura PT Book" panose="020B0502020204020303" pitchFamily="34" charset="0"/>
                      </a:endParaRPr>
                    </a:p>
                  </a:txBody>
                  <a:tcPr/>
                </a:tc>
                <a:extLst>
                  <a:ext uri="{0D108BD9-81ED-4DB2-BD59-A6C34878D82A}">
                    <a16:rowId xmlns:a16="http://schemas.microsoft.com/office/drawing/2014/main" val="4258624651"/>
                  </a:ext>
                </a:extLst>
              </a:tr>
              <a:tr h="350042">
                <a:tc>
                  <a:txBody>
                    <a:bodyPr/>
                    <a:lstStyle/>
                    <a:p>
                      <a:pPr marL="84138" marR="0" lvl="0" indent="0" algn="l" defTabSz="914400" fontAlgn="base">
                        <a:lnSpc>
                          <a:spcPct val="100000"/>
                        </a:lnSpc>
                        <a:spcBef>
                          <a:spcPct val="0"/>
                        </a:spcBef>
                        <a:spcAft>
                          <a:spcPct val="30000"/>
                        </a:spcAft>
                        <a:buSzTx/>
                      </a:pPr>
                      <a:r>
                        <a:rPr lang="de-DE" sz="800" b="0" i="0" u="none" dirty="0">
                          <a:solidFill>
                            <a:schemeClr val="tx2"/>
                          </a:solidFill>
                          <a:latin typeface="Futura PT Book" panose="020B0502020204020303" pitchFamily="34" charset="0"/>
                        </a:rPr>
                        <a:t>Beiträge steuerfrei</a:t>
                      </a:r>
                    </a:p>
                  </a:txBody>
                  <a:tcPr marL="77655" marR="77655" marT="45160" marB="45160" anchor="ctr" horzOverflow="overflow"/>
                </a:tc>
                <a:tc>
                  <a:txBody>
                    <a:bodyPr/>
                    <a:lstStyle/>
                    <a:p>
                      <a:r>
                        <a:rPr lang="de-DE" sz="800" b="0" i="0" u="none" dirty="0">
                          <a:solidFill>
                            <a:schemeClr val="tx2"/>
                          </a:solidFill>
                          <a:latin typeface="Futura PT Book" panose="020B0502020204020303" pitchFamily="34" charset="0"/>
                        </a:rPr>
                        <a:t>Unbegrenzt steuerfrei</a:t>
                      </a:r>
                    </a:p>
                  </a:txBody>
                  <a:tcPr marL="77655" marR="77655" marT="45160" marB="45160" anchor="ctr" horzOverflow="overflow"/>
                </a:tc>
                <a:extLst>
                  <a:ext uri="{0D108BD9-81ED-4DB2-BD59-A6C34878D82A}">
                    <a16:rowId xmlns:a16="http://schemas.microsoft.com/office/drawing/2014/main" val="1653310386"/>
                  </a:ext>
                </a:extLst>
              </a:tr>
              <a:tr h="350042">
                <a:tc>
                  <a:txBody>
                    <a:bodyPr/>
                    <a:lstStyle/>
                    <a:p>
                      <a:pPr marL="84138" marR="0" lvl="0" indent="0" algn="l" defTabSz="914400" fontAlgn="base">
                        <a:lnSpc>
                          <a:spcPct val="100000"/>
                        </a:lnSpc>
                        <a:spcBef>
                          <a:spcPct val="0"/>
                        </a:spcBef>
                        <a:spcAft>
                          <a:spcPct val="30000"/>
                        </a:spcAft>
                        <a:buSzTx/>
                      </a:pPr>
                      <a:r>
                        <a:rPr lang="de-DE" sz="800" b="0" i="0" u="none" dirty="0">
                          <a:solidFill>
                            <a:schemeClr val="tx2"/>
                          </a:solidFill>
                          <a:latin typeface="Futura PT Book" panose="020B0502020204020303" pitchFamily="34" charset="0"/>
                        </a:rPr>
                        <a:t>Beiträge sozialversicherungsfrei</a:t>
                      </a:r>
                    </a:p>
                  </a:txBody>
                  <a:tcPr marL="77655" marR="77655" marT="45160" marB="45160" anchor="ctr" horzOverflow="overflow"/>
                </a:tc>
                <a:tc>
                  <a:txBody>
                    <a:bodyPr/>
                    <a:lstStyle/>
                    <a:p>
                      <a:r>
                        <a:rPr lang="de-DE" sz="800" b="0" i="0" u="none" dirty="0">
                          <a:solidFill>
                            <a:schemeClr val="tx2"/>
                          </a:solidFill>
                          <a:latin typeface="Futura PT Book" panose="020B0502020204020303" pitchFamily="34" charset="0"/>
                        </a:rPr>
                        <a:t>• Bei Arbeitgeberfinanzierung: sozialversicherungsfrei.
• Bei Entgeltumwandlung: sozialversicherungsfrei </a:t>
                      </a:r>
                      <a:r>
                        <a:rPr lang="de-DE" sz="800" b="0" i="0" u="none" dirty="0">
                          <a:solidFill>
                            <a:srgbClr val="FF0000"/>
                          </a:solidFill>
                          <a:latin typeface="Futura PT Book" panose="020B0502020204020303" pitchFamily="34" charset="0"/>
                        </a:rPr>
                        <a:t>bis </a:t>
                      </a:r>
                      <a:r>
                        <a:rPr lang="de-DE" sz="800" b="0" i="0" u="none" dirty="0" smtClean="0">
                          <a:solidFill>
                            <a:srgbClr val="FF0000"/>
                          </a:solidFill>
                          <a:latin typeface="Futura PT Book" panose="020B0502020204020303" pitchFamily="34" charset="0"/>
                        </a:rPr>
                        <a:t>3.864 €</a:t>
                      </a:r>
                      <a:r>
                        <a:rPr lang="de-DE" sz="800" b="0" i="0" u="none" baseline="30000" dirty="0">
                          <a:solidFill>
                            <a:srgbClr val="FF0000"/>
                          </a:solidFill>
                          <a:latin typeface="Futura PT Book" panose="020B0502020204020303" pitchFamily="34" charset="0"/>
                        </a:rPr>
                        <a:t>1</a:t>
                      </a:r>
                      <a:r>
                        <a:rPr lang="de-DE" sz="800" b="0" i="0" u="none" dirty="0">
                          <a:solidFill>
                            <a:srgbClr val="FF0000"/>
                          </a:solidFill>
                          <a:latin typeface="Futura PT Book" panose="020B0502020204020303" pitchFamily="34" charset="0"/>
                        </a:rPr>
                        <a:t>/Jahr bzw. </a:t>
                      </a:r>
                      <a:r>
                        <a:rPr lang="de-DE" sz="800" b="0" i="0" u="none" dirty="0" smtClean="0">
                          <a:solidFill>
                            <a:srgbClr val="FF0000"/>
                          </a:solidFill>
                          <a:latin typeface="Futura PT Book" panose="020B0502020204020303" pitchFamily="34" charset="0"/>
                        </a:rPr>
                        <a:t>322 €</a:t>
                      </a:r>
                      <a:r>
                        <a:rPr lang="de-DE" sz="800" b="0" i="0" u="none" baseline="30000" dirty="0" smtClean="0">
                          <a:solidFill>
                            <a:srgbClr val="FF0000"/>
                          </a:solidFill>
                          <a:latin typeface="Futura PT Book" panose="020B0502020204020303" pitchFamily="34" charset="0"/>
                        </a:rPr>
                        <a:t>1</a:t>
                      </a:r>
                      <a:r>
                        <a:rPr lang="de-DE" sz="800" b="0" i="0" u="none" dirty="0" smtClean="0">
                          <a:solidFill>
                            <a:srgbClr val="FF0000"/>
                          </a:solidFill>
                          <a:latin typeface="Futura PT Book" panose="020B0502020204020303" pitchFamily="34" charset="0"/>
                        </a:rPr>
                        <a:t>/Monat </a:t>
                      </a:r>
                      <a:endParaRPr lang="de-DE" sz="800" b="0" i="0" u="none" dirty="0">
                        <a:solidFill>
                          <a:srgbClr val="FF0000"/>
                        </a:solidFill>
                        <a:latin typeface="Futura PT Book" panose="020B0502020204020303" pitchFamily="34" charset="0"/>
                      </a:endParaRPr>
                    </a:p>
                  </a:txBody>
                  <a:tcPr marL="77655" marR="77655" marT="45160" marB="45160" anchor="ctr" horzOverflow="overflow"/>
                </a:tc>
                <a:extLst>
                  <a:ext uri="{0D108BD9-81ED-4DB2-BD59-A6C34878D82A}">
                    <a16:rowId xmlns:a16="http://schemas.microsoft.com/office/drawing/2014/main" val="812404360"/>
                  </a:ext>
                </a:extLst>
              </a:tr>
              <a:tr h="350042">
                <a:tc>
                  <a:txBody>
                    <a:bodyPr/>
                    <a:lstStyle/>
                    <a:p>
                      <a:pPr marL="84138" marR="0" lvl="0" indent="0" algn="l" defTabSz="914400" fontAlgn="base">
                        <a:lnSpc>
                          <a:spcPct val="100000"/>
                        </a:lnSpc>
                        <a:spcBef>
                          <a:spcPct val="0"/>
                        </a:spcBef>
                        <a:spcAft>
                          <a:spcPct val="30000"/>
                        </a:spcAft>
                        <a:buSzTx/>
                      </a:pPr>
                      <a:r>
                        <a:rPr lang="de-DE" sz="800" b="0" i="0" u="none" dirty="0">
                          <a:solidFill>
                            <a:schemeClr val="tx2"/>
                          </a:solidFill>
                          <a:latin typeface="Futura PT Book" panose="020B0502020204020303" pitchFamily="34" charset="0"/>
                        </a:rPr>
                        <a:t>Zahlweise</a:t>
                      </a:r>
                    </a:p>
                  </a:txBody>
                  <a:tcPr marL="77655" marR="77655" marT="45160" marB="45160" anchor="ctr" horzOverflow="overflow"/>
                </a:tc>
                <a:tc>
                  <a:txBody>
                    <a:bodyPr/>
                    <a:lstStyle/>
                    <a:p>
                      <a:r>
                        <a:rPr lang="de-DE" sz="800" b="0" i="0" u="none" dirty="0">
                          <a:solidFill>
                            <a:schemeClr val="tx2"/>
                          </a:solidFill>
                          <a:latin typeface="Futura PT Book" panose="020B0502020204020303" pitchFamily="34" charset="0"/>
                        </a:rPr>
                        <a:t>• Beitragshöhe frei wählbar
• Flexible Zahlweise, Zuzahlungen möglich</a:t>
                      </a:r>
                    </a:p>
                  </a:txBody>
                  <a:tcPr marL="77655" marR="77655" marT="45160" marB="45160" anchor="ctr" horzOverflow="overflow"/>
                </a:tc>
                <a:extLst>
                  <a:ext uri="{0D108BD9-81ED-4DB2-BD59-A6C34878D82A}">
                    <a16:rowId xmlns:a16="http://schemas.microsoft.com/office/drawing/2014/main" val="384848399"/>
                  </a:ext>
                </a:extLst>
              </a:tr>
              <a:tr h="350042">
                <a:tc>
                  <a:txBody>
                    <a:bodyPr/>
                    <a:lstStyle/>
                    <a:p>
                      <a:pPr marL="84138" marR="0" lvl="0" indent="0" algn="l" defTabSz="914400" fontAlgn="base">
                        <a:lnSpc>
                          <a:spcPct val="100000"/>
                        </a:lnSpc>
                        <a:spcBef>
                          <a:spcPct val="0"/>
                        </a:spcBef>
                        <a:spcAft>
                          <a:spcPct val="30000"/>
                        </a:spcAft>
                        <a:buSzTx/>
                      </a:pPr>
                      <a:r>
                        <a:rPr lang="de-DE" sz="800" b="0" i="0" u="none" dirty="0">
                          <a:solidFill>
                            <a:schemeClr val="tx2"/>
                          </a:solidFill>
                          <a:latin typeface="Futura PT Book" panose="020B0502020204020303" pitchFamily="34" charset="0"/>
                        </a:rPr>
                        <a:t>Form der Anlage</a:t>
                      </a:r>
                    </a:p>
                  </a:txBody>
                  <a:tcPr marL="77655" marR="77655" marT="45160" marB="45160" anchor="ctr" horzOverflow="overflow"/>
                </a:tc>
                <a:tc>
                  <a:txBody>
                    <a:bodyPr/>
                    <a:lstStyle/>
                    <a:p>
                      <a:r>
                        <a:rPr lang="de-DE" sz="800" b="0" i="0" u="none" dirty="0">
                          <a:solidFill>
                            <a:schemeClr val="tx2"/>
                          </a:solidFill>
                          <a:latin typeface="Futura PT Book" panose="020B0502020204020303" pitchFamily="34" charset="0"/>
                        </a:rPr>
                        <a:t>Wählbar von sicherheits- bis chancenorientiert aus folgenden Vorsorgekonzepten: </a:t>
                      </a:r>
                      <a:r>
                        <a:rPr lang="de-DE" sz="800" b="0" i="0" u="none" dirty="0" smtClean="0">
                          <a:solidFill>
                            <a:schemeClr val="tx2"/>
                          </a:solidFill>
                          <a:latin typeface="Futura PT Book" panose="020B0502020204020303" pitchFamily="34" charset="0"/>
                        </a:rPr>
                        <a:t>Perspektive</a:t>
                      </a:r>
                      <a:r>
                        <a:rPr lang="de-DE" sz="800" b="0" i="0" u="none" baseline="0" dirty="0" smtClean="0">
                          <a:solidFill>
                            <a:schemeClr val="tx2"/>
                          </a:solidFill>
                          <a:latin typeface="Futura PT Book" panose="020B0502020204020303" pitchFamily="34" charset="0"/>
                        </a:rPr>
                        <a:t> und </a:t>
                      </a:r>
                      <a:r>
                        <a:rPr lang="de-DE" sz="800" b="0" i="0" u="none" baseline="0" dirty="0" err="1" smtClean="0">
                          <a:solidFill>
                            <a:schemeClr val="tx2"/>
                          </a:solidFill>
                          <a:latin typeface="Futura PT Book" panose="020B0502020204020303" pitchFamily="34" charset="0"/>
                        </a:rPr>
                        <a:t>InvestFlex</a:t>
                      </a:r>
                      <a:endParaRPr lang="de-DE" sz="800" b="0" i="0" u="none" dirty="0">
                        <a:solidFill>
                          <a:schemeClr val="tx2"/>
                        </a:solidFill>
                        <a:latin typeface="Futura PT Book" panose="020B0502020204020303" pitchFamily="34" charset="0"/>
                      </a:endParaRPr>
                    </a:p>
                  </a:txBody>
                  <a:tcPr marL="77655" marR="77655" marT="45160" marB="45160" anchor="ctr" horzOverflow="overflow"/>
                </a:tc>
                <a:extLst>
                  <a:ext uri="{0D108BD9-81ED-4DB2-BD59-A6C34878D82A}">
                    <a16:rowId xmlns:a16="http://schemas.microsoft.com/office/drawing/2014/main" val="3371339301"/>
                  </a:ext>
                </a:extLst>
              </a:tr>
              <a:tr h="350042">
                <a:tc>
                  <a:txBody>
                    <a:bodyPr/>
                    <a:lstStyle/>
                    <a:p>
                      <a:pPr marL="84138" marR="0" lvl="0" indent="0" algn="l" defTabSz="914400" fontAlgn="base">
                        <a:lnSpc>
                          <a:spcPct val="100000"/>
                        </a:lnSpc>
                        <a:spcBef>
                          <a:spcPct val="0"/>
                        </a:spcBef>
                        <a:spcAft>
                          <a:spcPct val="30000"/>
                        </a:spcAft>
                        <a:buSzTx/>
                      </a:pPr>
                      <a:r>
                        <a:rPr lang="de-DE" sz="800" b="0" i="0" u="none" dirty="0">
                          <a:solidFill>
                            <a:schemeClr val="tx2"/>
                          </a:solidFill>
                          <a:latin typeface="Futura PT Book" panose="020B0502020204020303" pitchFamily="34" charset="0"/>
                        </a:rPr>
                        <a:t>Arbeitgeberwechsel</a:t>
                      </a:r>
                    </a:p>
                  </a:txBody>
                  <a:tcPr marL="77655" marR="77655" marT="45160" marB="45160" anchor="ctr" horzOverflow="overflow"/>
                </a:tc>
                <a:tc>
                  <a:txBody>
                    <a:bodyPr/>
                    <a:lstStyle/>
                    <a:p>
                      <a:r>
                        <a:rPr lang="de-DE" sz="800" b="0" i="0" u="none" dirty="0">
                          <a:solidFill>
                            <a:schemeClr val="tx2"/>
                          </a:solidFill>
                          <a:latin typeface="Futura PT Book" panose="020B0502020204020303" pitchFamily="34" charset="0"/>
                        </a:rPr>
                        <a:t>• Vertrag bei neuem Arbeitgeber fortsetzbar – jedoch ohne Rechtsanspruch
• Keine private Fortführung möglich</a:t>
                      </a:r>
                    </a:p>
                  </a:txBody>
                  <a:tcPr marL="77655" marR="77655" marT="45160" marB="45160" anchor="ctr" horzOverflow="overflow"/>
                </a:tc>
                <a:extLst>
                  <a:ext uri="{0D108BD9-81ED-4DB2-BD59-A6C34878D82A}">
                    <a16:rowId xmlns:a16="http://schemas.microsoft.com/office/drawing/2014/main" val="1598865629"/>
                  </a:ext>
                </a:extLst>
              </a:tr>
              <a:tr h="350042">
                <a:tc>
                  <a:txBody>
                    <a:bodyPr/>
                    <a:lstStyle/>
                    <a:p>
                      <a:pPr marL="84138" marR="0" lvl="0" indent="0" algn="l" defTabSz="914400" fontAlgn="base">
                        <a:lnSpc>
                          <a:spcPct val="100000"/>
                        </a:lnSpc>
                        <a:spcBef>
                          <a:spcPct val="0"/>
                        </a:spcBef>
                        <a:spcAft>
                          <a:spcPct val="30000"/>
                        </a:spcAft>
                        <a:buSzTx/>
                      </a:pPr>
                      <a:r>
                        <a:rPr lang="de-DE" sz="800" b="0" i="0" u="none" dirty="0">
                          <a:solidFill>
                            <a:schemeClr val="tx2"/>
                          </a:solidFill>
                          <a:latin typeface="Futura PT Book" panose="020B0502020204020303" pitchFamily="34" charset="0"/>
                        </a:rPr>
                        <a:t>Auszahlung</a:t>
                      </a:r>
                    </a:p>
                  </a:txBody>
                  <a:tcPr marL="77655" marR="77655" marT="45160" marB="45160" anchor="ctr" horzOverflow="overflow"/>
                </a:tc>
                <a:tc>
                  <a:txBody>
                    <a:bodyPr/>
                    <a:lstStyle/>
                    <a:p>
                      <a:r>
                        <a:rPr lang="de-DE" sz="800" b="0" i="0" u="none" dirty="0">
                          <a:solidFill>
                            <a:schemeClr val="tx2"/>
                          </a:solidFill>
                          <a:latin typeface="Futura PT Book" panose="020B0502020204020303" pitchFamily="34" charset="0"/>
                        </a:rPr>
                        <a:t>• Ab 62 Jahren möglich
• Steuer- und sozialabgabenpflichtig (für in der gesetzlichen Kranken- und Pflegeversicherung Versicherte)</a:t>
                      </a:r>
                    </a:p>
                  </a:txBody>
                  <a:tcPr marL="77655" marR="77655" marT="45160" marB="45160" anchor="ctr" horzOverflow="overflow"/>
                </a:tc>
                <a:extLst>
                  <a:ext uri="{0D108BD9-81ED-4DB2-BD59-A6C34878D82A}">
                    <a16:rowId xmlns:a16="http://schemas.microsoft.com/office/drawing/2014/main" val="173932696"/>
                  </a:ext>
                </a:extLst>
              </a:tr>
              <a:tr h="350042">
                <a:tc>
                  <a:txBody>
                    <a:bodyPr/>
                    <a:lstStyle/>
                    <a:p>
                      <a:pPr marL="84138" marR="0" lvl="0" indent="0" algn="l" defTabSz="914400" fontAlgn="base">
                        <a:lnSpc>
                          <a:spcPct val="100000"/>
                        </a:lnSpc>
                        <a:spcBef>
                          <a:spcPct val="0"/>
                        </a:spcBef>
                        <a:spcAft>
                          <a:spcPct val="30000"/>
                        </a:spcAft>
                        <a:buSzTx/>
                      </a:pPr>
                      <a:r>
                        <a:rPr lang="de-DE" sz="800" b="0" i="0" u="none" dirty="0">
                          <a:solidFill>
                            <a:schemeClr val="tx2"/>
                          </a:solidFill>
                          <a:latin typeface="Futura PT Book" panose="020B0502020204020303" pitchFamily="34" charset="0"/>
                        </a:rPr>
                        <a:t>Auszahlungsoptionen</a:t>
                      </a:r>
                    </a:p>
                  </a:txBody>
                  <a:tcPr marL="77655" marR="77655" marT="45160" marB="45160" anchor="ctr" horzOverflow="overflow"/>
                </a:tc>
                <a:tc>
                  <a:txBody>
                    <a:bodyPr/>
                    <a:lstStyle/>
                    <a:p>
                      <a:r>
                        <a:rPr lang="de-DE" sz="800" b="0" i="0" u="none" dirty="0">
                          <a:solidFill>
                            <a:schemeClr val="tx2"/>
                          </a:solidFill>
                          <a:latin typeface="Futura PT Book" panose="020B0502020204020303" pitchFamily="34" charset="0"/>
                        </a:rPr>
                        <a:t>Als Rente, Kapital oder Kombination</a:t>
                      </a:r>
                    </a:p>
                  </a:txBody>
                  <a:tcPr marL="77655" marR="77655" marT="45160" marB="45160" anchor="ctr" horzOverflow="overflow"/>
                </a:tc>
                <a:extLst>
                  <a:ext uri="{0D108BD9-81ED-4DB2-BD59-A6C34878D82A}">
                    <a16:rowId xmlns:a16="http://schemas.microsoft.com/office/drawing/2014/main" val="4283353184"/>
                  </a:ext>
                </a:extLst>
              </a:tr>
              <a:tr h="350042">
                <a:tc>
                  <a:txBody>
                    <a:bodyPr/>
                    <a:lstStyle/>
                    <a:p>
                      <a:pPr marL="84138" marR="0" lvl="0" indent="0" algn="l" defTabSz="914400" fontAlgn="base">
                        <a:lnSpc>
                          <a:spcPct val="100000"/>
                        </a:lnSpc>
                        <a:spcBef>
                          <a:spcPct val="0"/>
                        </a:spcBef>
                        <a:spcAft>
                          <a:spcPct val="30000"/>
                        </a:spcAft>
                        <a:buSzTx/>
                      </a:pPr>
                      <a:r>
                        <a:rPr lang="de-DE" sz="800" b="0" i="0" u="none" dirty="0">
                          <a:solidFill>
                            <a:schemeClr val="tx2"/>
                          </a:solidFill>
                          <a:latin typeface="Futura PT Book" panose="020B0502020204020303" pitchFamily="34" charset="0"/>
                        </a:rPr>
                        <a:t>Mögliche Ergänzungen</a:t>
                      </a:r>
                    </a:p>
                  </a:txBody>
                  <a:tcPr marL="77655" marR="77655" marT="45160" marB="45160" anchor="ctr" horzOverflow="overflow"/>
                </a:tc>
                <a:tc>
                  <a:txBody>
                    <a:bodyPr/>
                    <a:lstStyle/>
                    <a:p>
                      <a:r>
                        <a:rPr lang="de-DE" sz="800" b="0" i="0" u="none" dirty="0">
                          <a:solidFill>
                            <a:schemeClr val="tx2"/>
                          </a:solidFill>
                          <a:latin typeface="Futura PT Book" panose="020B0502020204020303" pitchFamily="34" charset="0"/>
                        </a:rPr>
                        <a:t>Hinterbliebenenvorsorge und/oder Einkommensvorsorge</a:t>
                      </a:r>
                    </a:p>
                  </a:txBody>
                  <a:tcPr marL="77655" marR="77655" marT="45160" marB="45160" anchor="ctr" horzOverflow="overflow"/>
                </a:tc>
                <a:extLst>
                  <a:ext uri="{0D108BD9-81ED-4DB2-BD59-A6C34878D82A}">
                    <a16:rowId xmlns:a16="http://schemas.microsoft.com/office/drawing/2014/main" val="70296539"/>
                  </a:ext>
                </a:extLst>
              </a:tr>
            </a:tbl>
          </a:graphicData>
        </a:graphic>
      </p:graphicFrame>
      <p:sp>
        <p:nvSpPr>
          <p:cNvPr id="5" name="Fußzeilenplatzhalter 4"/>
          <p:cNvSpPr>
            <a:spLocks noGrp="1"/>
          </p:cNvSpPr>
          <p:nvPr>
            <p:ph type="ftr" sz="quarter" idx="5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6" name="Foliennummernplatzhalter 5"/>
          <p:cNvSpPr>
            <a:spLocks noGrp="1"/>
          </p:cNvSpPr>
          <p:nvPr>
            <p:ph type="sldNum" sz="quarter" idx="5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12</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3" name="Textplatzhalter 2"/>
          <p:cNvSpPr>
            <a:spLocks noGrp="1"/>
          </p:cNvSpPr>
          <p:nvPr>
            <p:ph type="body" sz="quarter" idx="39"/>
          </p:nvPr>
        </p:nvSpPr>
        <p:spPr/>
        <p:txBody>
          <a:bodyPr/>
          <a:lstStyle/>
          <a:p>
            <a:endParaRPr lang="de-DE"/>
          </a:p>
        </p:txBody>
      </p:sp>
      <p:sp>
        <p:nvSpPr>
          <p:cNvPr id="4" name="Textplatzhalter 3"/>
          <p:cNvSpPr>
            <a:spLocks noGrp="1"/>
          </p:cNvSpPr>
          <p:nvPr>
            <p:ph type="body" sz="quarter" idx="40"/>
          </p:nvPr>
        </p:nvSpPr>
        <p:spPr/>
        <p:txBody>
          <a:bodyPr/>
          <a:lstStyle/>
          <a:p>
            <a:endParaRPr lang="de-DE"/>
          </a:p>
        </p:txBody>
      </p:sp>
      <p:sp>
        <p:nvSpPr>
          <p:cNvPr id="10" name="Textplatzhalter 9"/>
          <p:cNvSpPr>
            <a:spLocks noGrp="1"/>
          </p:cNvSpPr>
          <p:nvPr>
            <p:ph type="body" sz="quarter" idx="56"/>
          </p:nvPr>
        </p:nvSpPr>
        <p:spPr/>
        <p:txBody>
          <a:bodyPr/>
          <a:lstStyle/>
          <a:p>
            <a:endParaRPr lang="de-DE"/>
          </a:p>
        </p:txBody>
      </p:sp>
      <p:sp>
        <p:nvSpPr>
          <p:cNvPr id="11" name="Textplatzhalter 10"/>
          <p:cNvSpPr>
            <a:spLocks noGrp="1"/>
          </p:cNvSpPr>
          <p:nvPr>
            <p:ph type="body" sz="quarter" idx="57"/>
          </p:nvPr>
        </p:nvSpPr>
        <p:spPr/>
        <p:txBody>
          <a:bodyPr/>
          <a:lstStyle/>
          <a:p>
            <a:endParaRPr lang="de-DE"/>
          </a:p>
        </p:txBody>
      </p:sp>
      <p:sp>
        <p:nvSpPr>
          <p:cNvPr id="7" name="Fußzeilenplatzhalter 7" descr="svtx:article/content/footnote">
            <a:extLst>
              <a:ext uri="{FF2B5EF4-FFF2-40B4-BE49-F238E27FC236}">
                <a16:creationId xmlns:a16="http://schemas.microsoft.com/office/drawing/2014/main" id="{293AFB98-3A2C-44AB-AA9D-A0A1E3AFD009}"/>
              </a:ext>
            </a:extLst>
          </p:cNvPr>
          <p:cNvSpPr txBox="1"/>
          <p:nvPr/>
        </p:nvSpPr>
        <p:spPr>
          <a:xfrm>
            <a:off x="1748863" y="4699199"/>
            <a:ext cx="8132824" cy="109927"/>
          </a:xfrm>
          <a:prstGeom prst="rect">
            <a:avLst/>
          </a:prstGeom>
          <a:noFill/>
        </p:spPr>
        <p:txBody>
          <a:bodyPr vert="horz" wrap="square" lIns="0" tIns="0" rIns="0" bIns="0" rtlCol="0" anchor="b">
            <a:noAutofit/>
          </a:bodyPr>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30000" noProof="0" dirty="0">
                <a:ln>
                  <a:noFill/>
                </a:ln>
                <a:solidFill>
                  <a:srgbClr val="13809D"/>
                </a:solidFill>
                <a:effectLst/>
                <a:uLnTx/>
                <a:uFillTx/>
                <a:latin typeface="Futura PT Book" panose="020B0502020204020303" pitchFamily="34" charset="0"/>
                <a:ea typeface="+mn-ea"/>
                <a:cs typeface="+mn-cs"/>
              </a:rPr>
              <a:t>1 </a:t>
            </a:r>
            <a:r>
              <a:rPr kumimoji="0" lang="de-DE" sz="800" b="0" i="0" u="none" strike="noStrike" kern="1200" cap="none" spc="0" normalizeH="0" baseline="0" noProof="0" dirty="0">
                <a:ln>
                  <a:noFill/>
                </a:ln>
                <a:solidFill>
                  <a:srgbClr val="13809D"/>
                </a:solidFill>
                <a:effectLst/>
                <a:uLnTx/>
                <a:uFillTx/>
                <a:latin typeface="Futura PT Book" panose="020B0502020204020303" pitchFamily="34" charset="0"/>
                <a:ea typeface="+mn-ea"/>
                <a:cs typeface="+mn-cs"/>
              </a:rPr>
              <a:t>Werte gültig für </a:t>
            </a:r>
            <a:r>
              <a:rPr kumimoji="0" lang="de-DE" sz="800" b="0" i="0" u="none" strike="noStrike" kern="1200" cap="none" spc="0" normalizeH="0" baseline="0" noProof="0" dirty="0" smtClean="0">
                <a:ln>
                  <a:noFill/>
                </a:ln>
                <a:solidFill>
                  <a:srgbClr val="13809D"/>
                </a:solidFill>
                <a:effectLst/>
                <a:uLnTx/>
                <a:uFillTx/>
                <a:latin typeface="Futura PT Book" panose="020B0502020204020303" pitchFamily="34" charset="0"/>
                <a:ea typeface="+mn-ea"/>
                <a:cs typeface="+mn-cs"/>
              </a:rPr>
              <a:t>2026. </a:t>
            </a:r>
            <a:r>
              <a:rPr kumimoji="0" lang="de-DE" sz="800" b="0" i="0" u="none" strike="noStrike" kern="1200" cap="none" spc="0" normalizeH="0" baseline="0" noProof="0" dirty="0">
                <a:ln>
                  <a:noFill/>
                </a:ln>
                <a:solidFill>
                  <a:srgbClr val="13809D"/>
                </a:solidFill>
                <a:effectLst/>
                <a:uLnTx/>
                <a:uFillTx/>
                <a:latin typeface="Futura PT Book" panose="020B0502020204020303" pitchFamily="34" charset="0"/>
                <a:ea typeface="+mn-ea"/>
                <a:cs typeface="+mn-cs"/>
              </a:rPr>
              <a:t>  </a:t>
            </a:r>
          </a:p>
        </p:txBody>
      </p:sp>
    </p:spTree>
    <p:extLst>
      <p:ext uri="{BB962C8B-B14F-4D97-AF65-F5344CB8AC3E}">
        <p14:creationId xmlns:p14="http://schemas.microsoft.com/office/powerpoint/2010/main" val="1934216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l="78" r="78"/>
          <a:stretch>
            <a:fillRect/>
          </a:stretch>
        </p:blipFill>
        <p:spPr/>
      </p:pic>
      <p:sp>
        <p:nvSpPr>
          <p:cNvPr id="3" name="Titel 2"/>
          <p:cNvSpPr>
            <a:spLocks noGrp="1"/>
          </p:cNvSpPr>
          <p:nvPr>
            <p:ph type="ctrTitle"/>
          </p:nvPr>
        </p:nvSpPr>
        <p:spPr/>
        <p:txBody>
          <a:bodyPr/>
          <a:lstStyle/>
          <a:p>
            <a:r>
              <a:rPr lang="de-DE" dirty="0" smtClean="0"/>
              <a:t>03</a:t>
            </a:r>
            <a:endParaRPr lang="de-DE" dirty="0"/>
          </a:p>
        </p:txBody>
      </p:sp>
      <p:sp>
        <p:nvSpPr>
          <p:cNvPr id="4" name="Fußzeilenplatzhalter 3"/>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7" name="Foliennummernplatzhalter 6"/>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13</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5" name="Inhaltsplatzhalter 4"/>
          <p:cNvSpPr>
            <a:spLocks noGrp="1"/>
          </p:cNvSpPr>
          <p:nvPr>
            <p:ph sz="quarter" idx="17"/>
          </p:nvPr>
        </p:nvSpPr>
        <p:spPr/>
        <p:txBody>
          <a:bodyPr>
            <a:normAutofit/>
          </a:bodyPr>
          <a:lstStyle/>
          <a:p>
            <a:r>
              <a:rPr lang="de-DE" sz="3600" dirty="0" smtClean="0">
                <a:latin typeface="Ginóra Sans" panose="00000500000000000000" pitchFamily="2" charset="0"/>
              </a:rPr>
              <a:t>Antragsprozess / Tarifübersicht</a:t>
            </a:r>
            <a:endParaRPr lang="de-DE" sz="3600" dirty="0">
              <a:latin typeface="Ginóra Sans" panose="00000500000000000000" pitchFamily="2" charset="0"/>
            </a:endParaRPr>
          </a:p>
        </p:txBody>
      </p:sp>
      <p:sp>
        <p:nvSpPr>
          <p:cNvPr id="2" name="Textplatzhalter 1"/>
          <p:cNvSpPr>
            <a:spLocks noGrp="1"/>
          </p:cNvSpPr>
          <p:nvPr>
            <p:ph type="body" sz="quarter" idx="39"/>
          </p:nvPr>
        </p:nvSpPr>
        <p:spPr/>
        <p:txBody>
          <a:bodyPr/>
          <a:lstStyle/>
          <a:p>
            <a:endParaRPr lang="de-DE"/>
          </a:p>
        </p:txBody>
      </p:sp>
      <p:sp>
        <p:nvSpPr>
          <p:cNvPr id="8" name="Textplatzhalter 7"/>
          <p:cNvSpPr>
            <a:spLocks noGrp="1"/>
          </p:cNvSpPr>
          <p:nvPr>
            <p:ph type="body" sz="quarter" idx="40"/>
          </p:nvPr>
        </p:nvSpPr>
        <p:spPr/>
        <p:txBody>
          <a:bodyPr/>
          <a:lstStyle/>
          <a:p>
            <a:endParaRPr lang="de-DE"/>
          </a:p>
        </p:txBody>
      </p:sp>
      <p:sp>
        <p:nvSpPr>
          <p:cNvPr id="9" name="Textplatzhalter 8"/>
          <p:cNvSpPr>
            <a:spLocks noGrp="1"/>
          </p:cNvSpPr>
          <p:nvPr>
            <p:ph type="body" sz="quarter" idx="54"/>
          </p:nvPr>
        </p:nvSpPr>
        <p:spPr/>
        <p:txBody>
          <a:bodyPr/>
          <a:lstStyle/>
          <a:p>
            <a:endParaRPr lang="de-DE"/>
          </a:p>
        </p:txBody>
      </p:sp>
      <p:sp>
        <p:nvSpPr>
          <p:cNvPr id="10" name="Textplatzhalter 9"/>
          <p:cNvSpPr>
            <a:spLocks noGrp="1"/>
          </p:cNvSpPr>
          <p:nvPr>
            <p:ph type="body" sz="quarter" idx="55"/>
          </p:nvPr>
        </p:nvSpPr>
        <p:spPr/>
        <p:txBody>
          <a:bodyPr/>
          <a:lstStyle/>
          <a:p>
            <a:endParaRPr lang="de-DE"/>
          </a:p>
        </p:txBody>
      </p:sp>
    </p:spTree>
    <p:extLst>
      <p:ext uri="{BB962C8B-B14F-4D97-AF65-F5344CB8AC3E}">
        <p14:creationId xmlns:p14="http://schemas.microsoft.com/office/powerpoint/2010/main" val="827864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08569" y="880975"/>
            <a:ext cx="5691936" cy="569692"/>
          </a:xfrm>
        </p:spPr>
        <p:txBody>
          <a:bodyPr/>
          <a:lstStyle/>
          <a:p>
            <a:r>
              <a:rPr lang="de-DE" dirty="0" smtClean="0"/>
              <a:t>Ansatzpunkte</a:t>
            </a:r>
            <a:endParaRPr lang="de-DE" dirty="0"/>
          </a:p>
        </p:txBody>
      </p:sp>
      <p:sp>
        <p:nvSpPr>
          <p:cNvPr id="4" name="Fußzeilenplatzhalter 3"/>
          <p:cNvSpPr>
            <a:spLocks noGrp="1"/>
          </p:cNvSpPr>
          <p:nvPr>
            <p:ph type="ftr" sz="quarter" idx="5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5" name="Foliennummernplatzhalter 4"/>
          <p:cNvSpPr>
            <a:spLocks noGrp="1"/>
          </p:cNvSpPr>
          <p:nvPr>
            <p:ph type="sldNum" sz="quarter" idx="5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14</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6" name="Inhaltsplatzhalter 5"/>
          <p:cNvSpPr>
            <a:spLocks noGrp="1"/>
          </p:cNvSpPr>
          <p:nvPr>
            <p:ph sz="quarter" idx="56"/>
          </p:nvPr>
        </p:nvSpPr>
        <p:spPr>
          <a:xfrm>
            <a:off x="1698625" y="1761080"/>
            <a:ext cx="5711825" cy="2636837"/>
          </a:xfrm>
        </p:spPr>
        <p:txBody>
          <a:bodyPr>
            <a:normAutofit/>
          </a:bodyPr>
          <a:lstStyle/>
          <a:p>
            <a:pPr lvl="1">
              <a:lnSpc>
                <a:spcPct val="100000"/>
              </a:lnSpc>
            </a:pPr>
            <a:r>
              <a:rPr lang="de-DE" sz="1400" dirty="0"/>
              <a:t>Ganzheitliche Beratung auch in der </a:t>
            </a:r>
            <a:r>
              <a:rPr lang="de-DE" sz="1400" dirty="0" err="1"/>
              <a:t>bAV</a:t>
            </a:r>
            <a:r>
              <a:rPr lang="de-DE" sz="1400" dirty="0"/>
              <a:t> </a:t>
            </a:r>
            <a:r>
              <a:rPr lang="de-DE" sz="1400" dirty="0" smtClean="0"/>
              <a:t>anbieten</a:t>
            </a:r>
          </a:p>
          <a:p>
            <a:pPr lvl="1">
              <a:lnSpc>
                <a:spcPct val="100000"/>
              </a:lnSpc>
            </a:pPr>
            <a:r>
              <a:rPr lang="de-DE" sz="1400" dirty="0" smtClean="0"/>
              <a:t>Kontakt </a:t>
            </a:r>
            <a:r>
              <a:rPr lang="de-DE" sz="1400" dirty="0"/>
              <a:t>mit der Geschäftsleitung besteht bei Einrichtung der Branchenlösung Medien. Umsetzung wird immer mit </a:t>
            </a:r>
            <a:r>
              <a:rPr lang="de-DE" sz="1400" dirty="0" smtClean="0"/>
              <a:t>Entscheidungsträger*innen </a:t>
            </a:r>
            <a:r>
              <a:rPr lang="de-DE" sz="1400" dirty="0"/>
              <a:t>des Unternehmens </a:t>
            </a:r>
            <a:r>
              <a:rPr lang="de-DE" sz="1400" dirty="0" smtClean="0"/>
              <a:t>besprochen</a:t>
            </a:r>
          </a:p>
          <a:p>
            <a:pPr lvl="1">
              <a:lnSpc>
                <a:spcPct val="100000"/>
              </a:lnSpc>
            </a:pPr>
            <a:r>
              <a:rPr lang="de-DE" sz="1400" dirty="0" smtClean="0"/>
              <a:t>Potential</a:t>
            </a:r>
            <a:r>
              <a:rPr lang="de-DE" sz="1400" dirty="0"/>
              <a:t>: Rund 1 Mio. Pensionszusagen, davon rund 75 % unterfinanziert (Quelle: </a:t>
            </a:r>
            <a:r>
              <a:rPr lang="de-DE" sz="1400" dirty="0" smtClean="0"/>
              <a:t>IWW-Institut)</a:t>
            </a:r>
          </a:p>
          <a:p>
            <a:pPr lvl="1">
              <a:lnSpc>
                <a:spcPct val="100000"/>
              </a:lnSpc>
            </a:pPr>
            <a:r>
              <a:rPr lang="de-DE" sz="1400" dirty="0" smtClean="0"/>
              <a:t>Provision </a:t>
            </a:r>
            <a:r>
              <a:rPr lang="de-DE" sz="1400" dirty="0"/>
              <a:t>und Bewertung </a:t>
            </a:r>
            <a:r>
              <a:rPr lang="de-DE" sz="1400" dirty="0" smtClean="0"/>
              <a:t>überdurchschnittlich</a:t>
            </a:r>
          </a:p>
          <a:p>
            <a:pPr lvl="1">
              <a:lnSpc>
                <a:spcPct val="100000"/>
              </a:lnSpc>
            </a:pPr>
            <a:r>
              <a:rPr lang="de-DE" sz="1400" dirty="0"/>
              <a:t>I</a:t>
            </a:r>
            <a:r>
              <a:rPr lang="de-DE" sz="1400" dirty="0" smtClean="0"/>
              <a:t>n </a:t>
            </a:r>
            <a:r>
              <a:rPr lang="de-DE" sz="1400" dirty="0"/>
              <a:t>Verbindung mit dem Abschluss einer Branchenlösung ST(J)-Konditionen für die FIR </a:t>
            </a:r>
            <a:r>
              <a:rPr lang="de-DE" sz="1400" dirty="0" smtClean="0"/>
              <a:t>möglich</a:t>
            </a:r>
          </a:p>
          <a:p>
            <a:pPr lvl="1">
              <a:lnSpc>
                <a:spcPct val="100000"/>
              </a:lnSpc>
            </a:pPr>
            <a:r>
              <a:rPr lang="de-DE" sz="1400" dirty="0" smtClean="0"/>
              <a:t>Seit </a:t>
            </a:r>
            <a:r>
              <a:rPr lang="de-DE" sz="1400" dirty="0"/>
              <a:t>2020: 1%ige garantierte Rentensteigerung </a:t>
            </a:r>
            <a:r>
              <a:rPr lang="de-DE" sz="1400" dirty="0" smtClean="0"/>
              <a:t>möglich</a:t>
            </a:r>
            <a:endParaRPr lang="de-DE" sz="1400" dirty="0"/>
          </a:p>
        </p:txBody>
      </p:sp>
      <p:sp>
        <p:nvSpPr>
          <p:cNvPr id="7" name="Textplatzhalter 6"/>
          <p:cNvSpPr>
            <a:spLocks noGrp="1"/>
          </p:cNvSpPr>
          <p:nvPr>
            <p:ph type="body" sz="quarter" idx="39"/>
          </p:nvPr>
        </p:nvSpPr>
        <p:spPr/>
        <p:txBody>
          <a:bodyPr/>
          <a:lstStyle/>
          <a:p>
            <a:endParaRPr lang="de-DE"/>
          </a:p>
        </p:txBody>
      </p:sp>
      <p:sp>
        <p:nvSpPr>
          <p:cNvPr id="8" name="Textplatzhalter 7"/>
          <p:cNvSpPr>
            <a:spLocks noGrp="1"/>
          </p:cNvSpPr>
          <p:nvPr>
            <p:ph type="body" sz="quarter" idx="40"/>
          </p:nvPr>
        </p:nvSpPr>
        <p:spPr/>
        <p:txBody>
          <a:bodyPr/>
          <a:lstStyle/>
          <a:p>
            <a:endParaRPr lang="de-DE"/>
          </a:p>
        </p:txBody>
      </p:sp>
      <p:sp>
        <p:nvSpPr>
          <p:cNvPr id="10" name="Textplatzhalter 9"/>
          <p:cNvSpPr>
            <a:spLocks noGrp="1"/>
          </p:cNvSpPr>
          <p:nvPr>
            <p:ph type="body" sz="quarter" idx="57"/>
          </p:nvPr>
        </p:nvSpPr>
        <p:spPr/>
        <p:txBody>
          <a:bodyPr/>
          <a:lstStyle/>
          <a:p>
            <a:endParaRPr lang="de-DE"/>
          </a:p>
        </p:txBody>
      </p:sp>
      <p:sp>
        <p:nvSpPr>
          <p:cNvPr id="11" name="Textplatzhalter 10"/>
          <p:cNvSpPr>
            <a:spLocks noGrp="1"/>
          </p:cNvSpPr>
          <p:nvPr>
            <p:ph type="body" sz="quarter" idx="58"/>
          </p:nvPr>
        </p:nvSpPr>
        <p:spPr/>
        <p:txBody>
          <a:bodyPr/>
          <a:lstStyle/>
          <a:p>
            <a:endParaRPr lang="de-DE"/>
          </a:p>
        </p:txBody>
      </p:sp>
    </p:spTree>
    <p:extLst>
      <p:ext uri="{BB962C8B-B14F-4D97-AF65-F5344CB8AC3E}">
        <p14:creationId xmlns:p14="http://schemas.microsoft.com/office/powerpoint/2010/main" val="3517334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90697" y="919892"/>
            <a:ext cx="5691936" cy="569692"/>
          </a:xfrm>
        </p:spPr>
        <p:txBody>
          <a:bodyPr/>
          <a:lstStyle/>
          <a:p>
            <a:r>
              <a:rPr lang="de-DE" dirty="0" smtClean="0"/>
              <a:t>Tarifangebot</a:t>
            </a:r>
            <a:endParaRPr lang="de-DE" dirty="0"/>
          </a:p>
        </p:txBody>
      </p:sp>
      <p:sp>
        <p:nvSpPr>
          <p:cNvPr id="4" name="Fußzeilenplatzhalter 3"/>
          <p:cNvSpPr>
            <a:spLocks noGrp="1"/>
          </p:cNvSpPr>
          <p:nvPr>
            <p:ph type="ftr" sz="quarter" idx="5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5" name="Foliennummernplatzhalter 4"/>
          <p:cNvSpPr>
            <a:spLocks noGrp="1"/>
          </p:cNvSpPr>
          <p:nvPr>
            <p:ph type="sldNum" sz="quarter" idx="5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15</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7" name="Inhaltsplatzhalter 5"/>
          <p:cNvSpPr>
            <a:spLocks noGrp="1"/>
          </p:cNvSpPr>
          <p:nvPr>
            <p:ph sz="quarter" idx="56"/>
          </p:nvPr>
        </p:nvSpPr>
        <p:spPr>
          <a:xfrm>
            <a:off x="1479850" y="1682147"/>
            <a:ext cx="6357439" cy="2461934"/>
          </a:xfrm>
        </p:spPr>
        <p:txBody>
          <a:bodyPr>
            <a:noAutofit/>
          </a:bodyPr>
          <a:lstStyle/>
          <a:p>
            <a:pPr lvl="1">
              <a:lnSpc>
                <a:spcPct val="120000"/>
              </a:lnSpc>
            </a:pPr>
            <a:r>
              <a:rPr lang="de-DE" sz="1200" dirty="0" smtClean="0">
                <a:latin typeface="+mn-lt"/>
              </a:rPr>
              <a:t>Perspektive </a:t>
            </a:r>
            <a:r>
              <a:rPr lang="de-DE" sz="1200" dirty="0">
                <a:latin typeface="+mn-lt"/>
              </a:rPr>
              <a:t>(</a:t>
            </a:r>
            <a:r>
              <a:rPr lang="de-DE" sz="1200" dirty="0" smtClean="0">
                <a:latin typeface="+mn-lt"/>
              </a:rPr>
              <a:t>RSKU1), </a:t>
            </a:r>
            <a:r>
              <a:rPr lang="de-DE" sz="1200" dirty="0" err="1" smtClean="0">
                <a:latin typeface="+mn-lt"/>
              </a:rPr>
              <a:t>InvestFlex</a:t>
            </a:r>
            <a:r>
              <a:rPr lang="de-DE" sz="1200" dirty="0" smtClean="0">
                <a:latin typeface="+mn-lt"/>
              </a:rPr>
              <a:t> (RF1GD)</a:t>
            </a:r>
          </a:p>
          <a:p>
            <a:pPr lvl="1">
              <a:lnSpc>
                <a:spcPct val="120000"/>
              </a:lnSpc>
            </a:pPr>
            <a:r>
              <a:rPr lang="de-DE" sz="1200" dirty="0" smtClean="0">
                <a:latin typeface="+mn-lt"/>
              </a:rPr>
              <a:t>Klassik-Tarife </a:t>
            </a:r>
            <a:r>
              <a:rPr lang="de-DE" sz="1200" dirty="0">
                <a:latin typeface="+mn-lt"/>
              </a:rPr>
              <a:t>(R1, R2, </a:t>
            </a:r>
            <a:r>
              <a:rPr lang="de-DE" sz="1200" dirty="0" smtClean="0">
                <a:latin typeface="+mn-lt"/>
              </a:rPr>
              <a:t>RS2, R3, R3V) - </a:t>
            </a:r>
            <a:r>
              <a:rPr lang="de-DE" sz="1200" dirty="0">
                <a:latin typeface="+mn-lt"/>
              </a:rPr>
              <a:t>nur in begründeten Ausnahmefällen, falls </a:t>
            </a:r>
            <a:r>
              <a:rPr lang="de-DE" sz="1200" dirty="0" smtClean="0">
                <a:latin typeface="+mn-lt"/>
              </a:rPr>
              <a:t>die Zusage </a:t>
            </a:r>
            <a:r>
              <a:rPr lang="de-DE" sz="1200" dirty="0">
                <a:latin typeface="+mn-lt"/>
              </a:rPr>
              <a:t>nicht anders abgebildet werden kann </a:t>
            </a:r>
          </a:p>
          <a:p>
            <a:pPr lvl="1">
              <a:lnSpc>
                <a:spcPct val="120000"/>
              </a:lnSpc>
            </a:pPr>
            <a:r>
              <a:rPr lang="de-DE" sz="1200" dirty="0" smtClean="0">
                <a:latin typeface="+mn-lt"/>
              </a:rPr>
              <a:t>Berufsunfähigkeit </a:t>
            </a:r>
            <a:r>
              <a:rPr lang="de-DE" sz="1200" dirty="0" smtClean="0">
                <a:latin typeface="+mn-lt"/>
              </a:rPr>
              <a:t>(TBU</a:t>
            </a:r>
            <a:r>
              <a:rPr lang="de-DE" sz="1200" dirty="0">
                <a:latin typeface="+mn-lt"/>
              </a:rPr>
              <a:t>, BU12, </a:t>
            </a:r>
            <a:r>
              <a:rPr lang="de-DE" sz="1200" dirty="0" smtClean="0">
                <a:latin typeface="+mn-lt"/>
              </a:rPr>
              <a:t>ETBU</a:t>
            </a:r>
            <a:r>
              <a:rPr lang="de-DE" sz="1200" dirty="0" smtClean="0">
                <a:latin typeface="+mn-lt"/>
              </a:rPr>
              <a:t>)</a:t>
            </a:r>
          </a:p>
          <a:p>
            <a:pPr lvl="1">
              <a:lnSpc>
                <a:spcPct val="120000"/>
              </a:lnSpc>
            </a:pPr>
            <a:r>
              <a:rPr lang="de-DE" sz="1200" dirty="0" smtClean="0">
                <a:latin typeface="+mn-lt"/>
              </a:rPr>
              <a:t>Risikolebensversicherung </a:t>
            </a:r>
            <a:r>
              <a:rPr lang="de-DE" sz="1200" dirty="0">
                <a:latin typeface="+mn-lt"/>
              </a:rPr>
              <a:t>(</a:t>
            </a:r>
            <a:r>
              <a:rPr lang="de-DE" sz="1200" dirty="0" smtClean="0">
                <a:latin typeface="+mn-lt"/>
              </a:rPr>
              <a:t>L0)</a:t>
            </a:r>
          </a:p>
          <a:p>
            <a:pPr lvl="1">
              <a:lnSpc>
                <a:spcPct val="120000"/>
              </a:lnSpc>
            </a:pPr>
            <a:r>
              <a:rPr lang="de-DE" sz="1200" dirty="0" smtClean="0">
                <a:latin typeface="+mn-lt"/>
              </a:rPr>
              <a:t>Zusatzbausteine</a:t>
            </a:r>
            <a:r>
              <a:rPr lang="de-DE" sz="1200" dirty="0">
                <a:latin typeface="+mn-lt"/>
              </a:rPr>
              <a:t>: </a:t>
            </a:r>
            <a:endParaRPr lang="de-DE" sz="1200" dirty="0" smtClean="0">
              <a:latin typeface="+mn-lt"/>
            </a:endParaRPr>
          </a:p>
          <a:p>
            <a:pPr marL="274637" lvl="2" indent="-93662">
              <a:lnSpc>
                <a:spcPct val="120000"/>
              </a:lnSpc>
            </a:pPr>
            <a:r>
              <a:rPr lang="de-DE" sz="1100" dirty="0" smtClean="0">
                <a:latin typeface="+mn-lt"/>
              </a:rPr>
              <a:t>Kapital bei Tod (C)</a:t>
            </a:r>
          </a:p>
          <a:p>
            <a:pPr marL="274637" lvl="2" indent="-93662">
              <a:lnSpc>
                <a:spcPct val="120000"/>
              </a:lnSpc>
            </a:pPr>
            <a:r>
              <a:rPr lang="de-DE" sz="1100" dirty="0" smtClean="0">
                <a:latin typeface="+mn-lt"/>
              </a:rPr>
              <a:t>Kapital </a:t>
            </a:r>
            <a:r>
              <a:rPr lang="de-DE" sz="1100" dirty="0">
                <a:latin typeface="+mn-lt"/>
              </a:rPr>
              <a:t>bei Unfalltod (</a:t>
            </a:r>
            <a:r>
              <a:rPr lang="de-DE" sz="1100" dirty="0" smtClean="0">
                <a:latin typeface="+mn-lt"/>
              </a:rPr>
              <a:t>UZ)</a:t>
            </a:r>
          </a:p>
          <a:p>
            <a:pPr marL="274637" lvl="2" indent="-93662">
              <a:lnSpc>
                <a:spcPct val="120000"/>
              </a:lnSpc>
            </a:pPr>
            <a:r>
              <a:rPr lang="de-DE" sz="1100" dirty="0" smtClean="0">
                <a:latin typeface="+mn-lt"/>
              </a:rPr>
              <a:t>ggf</a:t>
            </a:r>
            <a:r>
              <a:rPr lang="de-DE" sz="1100" dirty="0">
                <a:latin typeface="+mn-lt"/>
              </a:rPr>
              <a:t>. Hinterbliebenen- und Waisenrente (WR, HR, </a:t>
            </a:r>
            <a:r>
              <a:rPr lang="de-DE" sz="1100" dirty="0" smtClean="0">
                <a:latin typeface="+mn-lt"/>
              </a:rPr>
              <a:t>KR)</a:t>
            </a:r>
          </a:p>
          <a:p>
            <a:pPr marL="274637" lvl="2" indent="-93662">
              <a:lnSpc>
                <a:spcPct val="120000"/>
              </a:lnSpc>
            </a:pPr>
            <a:r>
              <a:rPr lang="de-DE" sz="1100" dirty="0" smtClean="0">
                <a:latin typeface="+mn-lt"/>
              </a:rPr>
              <a:t>Beitragsbefreiung Plus bei </a:t>
            </a:r>
            <a:r>
              <a:rPr lang="de-DE" sz="1100" dirty="0">
                <a:latin typeface="+mn-lt"/>
              </a:rPr>
              <a:t>Berufsunfähigkeit </a:t>
            </a:r>
            <a:r>
              <a:rPr lang="de-DE" sz="1100" dirty="0" smtClean="0">
                <a:latin typeface="+mn-lt"/>
              </a:rPr>
              <a:t>B (TB</a:t>
            </a:r>
            <a:r>
              <a:rPr lang="de-DE" sz="1100" dirty="0">
                <a:latin typeface="+mn-lt"/>
              </a:rPr>
              <a:t>) </a:t>
            </a:r>
            <a:endParaRPr lang="de-DE" sz="1100" dirty="0" smtClean="0">
              <a:latin typeface="+mn-lt"/>
            </a:endParaRPr>
          </a:p>
          <a:p>
            <a:pPr marL="274637" lvl="2" indent="-93662">
              <a:lnSpc>
                <a:spcPct val="120000"/>
              </a:lnSpc>
            </a:pPr>
            <a:r>
              <a:rPr lang="de-DE" sz="1100" dirty="0" smtClean="0">
                <a:latin typeface="+mn-lt"/>
              </a:rPr>
              <a:t>Beitragsbefreiung </a:t>
            </a:r>
            <a:r>
              <a:rPr lang="de-DE" sz="1100" dirty="0">
                <a:latin typeface="+mn-lt"/>
              </a:rPr>
              <a:t>und </a:t>
            </a:r>
            <a:r>
              <a:rPr lang="de-DE" sz="1100" dirty="0" smtClean="0">
                <a:latin typeface="+mn-lt"/>
              </a:rPr>
              <a:t>Berufsunfähigkeitsrente Plus BR (TBTR</a:t>
            </a:r>
            <a:r>
              <a:rPr lang="de-DE" sz="1100" dirty="0">
                <a:latin typeface="+mn-lt"/>
              </a:rPr>
              <a:t>) </a:t>
            </a:r>
            <a:r>
              <a:rPr lang="de-DE" sz="1400" dirty="0">
                <a:latin typeface="+mn-lt"/>
              </a:rPr>
              <a:t/>
            </a:r>
            <a:br>
              <a:rPr lang="de-DE" sz="1400" dirty="0">
                <a:latin typeface="+mn-lt"/>
              </a:rPr>
            </a:br>
            <a:endParaRPr lang="de-DE" sz="1400" dirty="0">
              <a:latin typeface="+mn-lt"/>
            </a:endParaRPr>
          </a:p>
        </p:txBody>
      </p:sp>
      <p:sp>
        <p:nvSpPr>
          <p:cNvPr id="6" name="Textplatzhalter 5"/>
          <p:cNvSpPr>
            <a:spLocks noGrp="1"/>
          </p:cNvSpPr>
          <p:nvPr>
            <p:ph type="body" sz="quarter" idx="39"/>
          </p:nvPr>
        </p:nvSpPr>
        <p:spPr/>
        <p:txBody>
          <a:bodyPr/>
          <a:lstStyle/>
          <a:p>
            <a:endParaRPr lang="de-DE"/>
          </a:p>
        </p:txBody>
      </p:sp>
      <p:sp>
        <p:nvSpPr>
          <p:cNvPr id="8" name="Textplatzhalter 7"/>
          <p:cNvSpPr>
            <a:spLocks noGrp="1"/>
          </p:cNvSpPr>
          <p:nvPr>
            <p:ph type="body" sz="quarter" idx="40"/>
          </p:nvPr>
        </p:nvSpPr>
        <p:spPr/>
        <p:txBody>
          <a:bodyPr/>
          <a:lstStyle/>
          <a:p>
            <a:endParaRPr lang="de-DE"/>
          </a:p>
        </p:txBody>
      </p:sp>
      <p:sp>
        <p:nvSpPr>
          <p:cNvPr id="10" name="Textplatzhalter 9"/>
          <p:cNvSpPr>
            <a:spLocks noGrp="1"/>
          </p:cNvSpPr>
          <p:nvPr>
            <p:ph type="body" sz="quarter" idx="57"/>
          </p:nvPr>
        </p:nvSpPr>
        <p:spPr/>
        <p:txBody>
          <a:bodyPr/>
          <a:lstStyle/>
          <a:p>
            <a:endParaRPr lang="de-DE"/>
          </a:p>
        </p:txBody>
      </p:sp>
      <p:sp>
        <p:nvSpPr>
          <p:cNvPr id="11" name="Textplatzhalter 10"/>
          <p:cNvSpPr>
            <a:spLocks noGrp="1"/>
          </p:cNvSpPr>
          <p:nvPr>
            <p:ph type="body" sz="quarter" idx="58"/>
          </p:nvPr>
        </p:nvSpPr>
        <p:spPr/>
        <p:txBody>
          <a:bodyPr/>
          <a:lstStyle/>
          <a:p>
            <a:endParaRPr lang="de-DE"/>
          </a:p>
        </p:txBody>
      </p:sp>
    </p:spTree>
    <p:extLst>
      <p:ext uri="{BB962C8B-B14F-4D97-AF65-F5344CB8AC3E}">
        <p14:creationId xmlns:p14="http://schemas.microsoft.com/office/powerpoint/2010/main" val="2024342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8651" y="863342"/>
            <a:ext cx="7885509" cy="433956"/>
          </a:xfrm>
        </p:spPr>
        <p:txBody>
          <a:bodyPr>
            <a:normAutofit fontScale="90000"/>
          </a:bodyPr>
          <a:lstStyle/>
          <a:p>
            <a:r>
              <a:rPr lang="de-DE" dirty="0">
                <a:solidFill>
                  <a:srgbClr val="13809D"/>
                </a:solidFill>
              </a:rPr>
              <a:t>Antragsstellung </a:t>
            </a:r>
            <a:r>
              <a:rPr lang="de-DE" dirty="0" smtClean="0">
                <a:solidFill>
                  <a:srgbClr val="13809D"/>
                </a:solidFill>
              </a:rPr>
              <a:t>Pensionszusage</a:t>
            </a:r>
            <a:endParaRPr lang="de-DE" dirty="0">
              <a:solidFill>
                <a:srgbClr val="13809D"/>
              </a:solidFill>
            </a:endParaRPr>
          </a:p>
        </p:txBody>
      </p:sp>
      <p:sp>
        <p:nvSpPr>
          <p:cNvPr id="3" name="Textplatzhalter 2"/>
          <p:cNvSpPr>
            <a:spLocks noGrp="1"/>
          </p:cNvSpPr>
          <p:nvPr>
            <p:ph type="body" sz="quarter" idx="53"/>
          </p:nvPr>
        </p:nvSpPr>
        <p:spPr>
          <a:xfrm>
            <a:off x="630635" y="1368292"/>
            <a:ext cx="7885510" cy="345562"/>
          </a:xfrm>
        </p:spPr>
        <p:txBody>
          <a:bodyPr/>
          <a:lstStyle/>
          <a:p>
            <a:r>
              <a:rPr lang="de-DE" dirty="0">
                <a:solidFill>
                  <a:schemeClr val="accent6"/>
                </a:solidFill>
              </a:rPr>
              <a:t>Vorgehensweise</a:t>
            </a:r>
          </a:p>
        </p:txBody>
      </p:sp>
      <p:sp>
        <p:nvSpPr>
          <p:cNvPr id="6" name="Foliennummernplatzhalter 5"/>
          <p:cNvSpPr>
            <a:spLocks noGrp="1"/>
          </p:cNvSpPr>
          <p:nvPr>
            <p:ph type="sldNum" sz="quarter" idx="5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16</a:t>
            </a:fld>
            <a:r>
              <a:rPr kumimoji="0" lang="de-DE" sz="900" b="1" i="0" u="none" strike="noStrike" kern="1200" cap="none" spc="0" normalizeH="0" baseline="0" noProof="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5" name="Inhaltsplatzhalter 4"/>
          <p:cNvSpPr>
            <a:spLocks noGrp="1"/>
          </p:cNvSpPr>
          <p:nvPr>
            <p:ph sz="quarter" idx="56"/>
          </p:nvPr>
        </p:nvSpPr>
        <p:spPr>
          <a:xfrm>
            <a:off x="628651" y="1734668"/>
            <a:ext cx="7326630" cy="2646362"/>
          </a:xfrm>
        </p:spPr>
        <p:txBody>
          <a:bodyPr>
            <a:noAutofit/>
          </a:bodyPr>
          <a:lstStyle/>
          <a:p>
            <a:pPr marL="342900" indent="-342900">
              <a:lnSpc>
                <a:spcPct val="120000"/>
              </a:lnSpc>
              <a:buAutoNum type="arabicPeriod"/>
            </a:pPr>
            <a:r>
              <a:rPr lang="de-DE" sz="1200" dirty="0"/>
              <a:t>Alle Antragsunterlagen finden Sie </a:t>
            </a:r>
            <a:r>
              <a:rPr lang="de-DE" sz="1200" dirty="0" smtClean="0"/>
              <a:t>auf der Homepage der Presse-Versorgung: </a:t>
            </a:r>
            <a:r>
              <a:rPr lang="de-DE" sz="1200" dirty="0" smtClean="0">
                <a:hlinkClick r:id="rId2"/>
              </a:rPr>
              <a:t>www.presse-versorgung.de</a:t>
            </a:r>
            <a:r>
              <a:rPr lang="de-DE" sz="1200" dirty="0" smtClean="0"/>
              <a:t> / Vertriebspartner oder in  </a:t>
            </a:r>
            <a:r>
              <a:rPr lang="de-DE" sz="1200" dirty="0"/>
              <a:t>AMIS Online bzw. im Maklerportal unter Leben / Firmen / </a:t>
            </a:r>
            <a:r>
              <a:rPr lang="de-DE" sz="1200" dirty="0" err="1"/>
              <a:t>BranchenLösungen</a:t>
            </a:r>
            <a:r>
              <a:rPr lang="de-DE" sz="1200" dirty="0"/>
              <a:t> leben </a:t>
            </a:r>
          </a:p>
          <a:p>
            <a:pPr marL="342900" indent="-342900">
              <a:lnSpc>
                <a:spcPct val="120000"/>
              </a:lnSpc>
              <a:buAutoNum type="arabicPeriod"/>
            </a:pPr>
            <a:r>
              <a:rPr lang="de-DE" sz="1200" dirty="0" smtClean="0"/>
              <a:t>Die </a:t>
            </a:r>
            <a:r>
              <a:rPr lang="de-DE" sz="1200" dirty="0"/>
              <a:t>unterschriebene und vollständig ausgefüllte </a:t>
            </a:r>
            <a:r>
              <a:rPr lang="de-DE" sz="1200" dirty="0" smtClean="0"/>
              <a:t>Antragsunterlagen </a:t>
            </a:r>
            <a:r>
              <a:rPr lang="de-DE" sz="1200" dirty="0"/>
              <a:t>an </a:t>
            </a:r>
            <a:r>
              <a:rPr lang="de-DE" sz="1200" dirty="0">
                <a:hlinkClick r:id="rId3"/>
              </a:rPr>
              <a:t>lebensversicherung@allianz.de</a:t>
            </a:r>
            <a:r>
              <a:rPr lang="de-DE" sz="1200" dirty="0"/>
              <a:t> schicken. Bitte den Betreff wie folgt angeben: Presse-Versorgung; </a:t>
            </a:r>
            <a:r>
              <a:rPr lang="de-DE" sz="1200" dirty="0" smtClean="0"/>
              <a:t>Pensionszusage.</a:t>
            </a:r>
            <a:endParaRPr lang="de-DE" sz="1200" dirty="0"/>
          </a:p>
          <a:p>
            <a:pPr>
              <a:lnSpc>
                <a:spcPct val="120000"/>
              </a:lnSpc>
            </a:pPr>
            <a:r>
              <a:rPr lang="de-DE" sz="1200" b="1" dirty="0">
                <a:solidFill>
                  <a:schemeClr val="accent6"/>
                </a:solidFill>
              </a:rPr>
              <a:t>Sonderkonditionen</a:t>
            </a:r>
          </a:p>
          <a:p>
            <a:pPr lvl="2">
              <a:lnSpc>
                <a:spcPct val="120000"/>
              </a:lnSpc>
            </a:pPr>
            <a:r>
              <a:rPr lang="de-DE" sz="1200" dirty="0"/>
              <a:t>bei einem Abschluss der </a:t>
            </a:r>
            <a:r>
              <a:rPr lang="de-DE" sz="1200" dirty="0">
                <a:solidFill>
                  <a:schemeClr val="accent6"/>
                </a:solidFill>
              </a:rPr>
              <a:t>Branchenlösung</a:t>
            </a:r>
            <a:r>
              <a:rPr lang="de-DE" sz="1200" dirty="0"/>
              <a:t> immer </a:t>
            </a:r>
            <a:r>
              <a:rPr lang="de-DE" sz="1200" dirty="0">
                <a:solidFill>
                  <a:schemeClr val="accent6"/>
                </a:solidFill>
              </a:rPr>
              <a:t>ST(J)-Konditionen</a:t>
            </a:r>
          </a:p>
          <a:p>
            <a:pPr lvl="2">
              <a:lnSpc>
                <a:spcPct val="120000"/>
              </a:lnSpc>
            </a:pPr>
            <a:r>
              <a:rPr lang="de-DE" sz="1200" dirty="0"/>
              <a:t>außerhalb der Branchenlösung können Sonderkonditionen über den Anbahnungsmanager Herrn Petzold (</a:t>
            </a:r>
            <a:r>
              <a:rPr lang="de-DE" sz="1200" dirty="0" smtClean="0">
                <a:solidFill>
                  <a:schemeClr val="accent5"/>
                </a:solidFill>
              </a:rPr>
              <a:t>steffen.petzold@allianz.de</a:t>
            </a:r>
            <a:r>
              <a:rPr lang="de-DE" sz="1200" dirty="0" smtClean="0"/>
              <a:t>) </a:t>
            </a:r>
            <a:r>
              <a:rPr lang="de-DE" sz="1200" dirty="0"/>
              <a:t>abgesprochen werden</a:t>
            </a:r>
            <a:endParaRPr lang="de-DE" sz="1200" b="1" dirty="0"/>
          </a:p>
          <a:p>
            <a:pPr>
              <a:lnSpc>
                <a:spcPct val="120000"/>
              </a:lnSpc>
            </a:pPr>
            <a:r>
              <a:rPr lang="de-DE" sz="1200" b="1" dirty="0">
                <a:solidFill>
                  <a:schemeClr val="accent6"/>
                </a:solidFill>
              </a:rPr>
              <a:t>Gutachtenservice auf </a:t>
            </a:r>
            <a:r>
              <a:rPr lang="de-DE" sz="1200" b="1" dirty="0" smtClean="0">
                <a:solidFill>
                  <a:schemeClr val="accent6"/>
                </a:solidFill>
              </a:rPr>
              <a:t>Anfrage</a:t>
            </a:r>
            <a:endParaRPr lang="de-DE" sz="1200" dirty="0">
              <a:latin typeface="Futura PT Book" panose="020B0502020204020303" pitchFamily="34" charset="0"/>
              <a:cs typeface="Arial" panose="020B0604020202020204" pitchFamily="34" charset="0"/>
            </a:endParaRPr>
          </a:p>
          <a:p>
            <a:pPr>
              <a:lnSpc>
                <a:spcPct val="120000"/>
              </a:lnSpc>
            </a:pPr>
            <a:r>
              <a:rPr lang="de-DE" sz="1200" dirty="0">
                <a:latin typeface="Futura PT Book" panose="020B0502020204020303" pitchFamily="34" charset="0"/>
                <a:cs typeface="Arial" panose="020B0604020202020204" pitchFamily="34" charset="0"/>
              </a:rPr>
              <a:t>Bei Fragen zum Antragsprozess und zu verwaltungsspezifischen Themen helfen Ihnen die Kollegen im zentralen Team Presse/Medien des BG Südwest unter der Telefonnummer: 0711 1292 64393 weiter.</a:t>
            </a:r>
            <a:endParaRPr lang="de-DE" sz="1200" dirty="0"/>
          </a:p>
          <a:p>
            <a:pPr marL="342900" indent="-342900">
              <a:lnSpc>
                <a:spcPct val="120000"/>
              </a:lnSpc>
              <a:buFont typeface="Arial" panose="020B0604020202020204" pitchFamily="34" charset="0"/>
              <a:buAutoNum type="arabicPeriod"/>
            </a:pPr>
            <a:endParaRPr lang="de-DE" sz="1200" dirty="0"/>
          </a:p>
          <a:p>
            <a:pPr marL="342900" indent="-342900">
              <a:lnSpc>
                <a:spcPct val="120000"/>
              </a:lnSpc>
              <a:buFont typeface="Arial" panose="020B0604020202020204" pitchFamily="34" charset="0"/>
              <a:buAutoNum type="arabicPeriod"/>
            </a:pPr>
            <a:endParaRPr lang="de-DE" sz="1200" dirty="0"/>
          </a:p>
          <a:p>
            <a:pPr marL="342900" indent="-342900">
              <a:lnSpc>
                <a:spcPct val="120000"/>
              </a:lnSpc>
              <a:buAutoNum type="arabicPeriod"/>
            </a:pPr>
            <a:endParaRPr lang="de-DE" sz="1200" dirty="0"/>
          </a:p>
          <a:p>
            <a:pPr>
              <a:lnSpc>
                <a:spcPct val="120000"/>
              </a:lnSpc>
            </a:pPr>
            <a:endParaRPr lang="de-DE" sz="1200" dirty="0"/>
          </a:p>
        </p:txBody>
      </p:sp>
      <p:sp>
        <p:nvSpPr>
          <p:cNvPr id="7" name="Textplatzhalter 6"/>
          <p:cNvSpPr>
            <a:spLocks noGrp="1"/>
          </p:cNvSpPr>
          <p:nvPr>
            <p:ph type="body" sz="quarter" idx="39"/>
          </p:nvPr>
        </p:nvSpPr>
        <p:spPr/>
        <p:txBody>
          <a:bodyPr/>
          <a:lstStyle/>
          <a:p>
            <a:endParaRPr lang="de-DE"/>
          </a:p>
        </p:txBody>
      </p:sp>
      <p:sp>
        <p:nvSpPr>
          <p:cNvPr id="8" name="Textplatzhalter 7"/>
          <p:cNvSpPr>
            <a:spLocks noGrp="1"/>
          </p:cNvSpPr>
          <p:nvPr>
            <p:ph type="body" sz="quarter" idx="40"/>
          </p:nvPr>
        </p:nvSpPr>
        <p:spPr/>
        <p:txBody>
          <a:bodyPr/>
          <a:lstStyle/>
          <a:p>
            <a:endParaRPr lang="de-DE"/>
          </a:p>
        </p:txBody>
      </p:sp>
      <p:sp>
        <p:nvSpPr>
          <p:cNvPr id="9" name="Textplatzhalter 8"/>
          <p:cNvSpPr>
            <a:spLocks noGrp="1"/>
          </p:cNvSpPr>
          <p:nvPr>
            <p:ph type="body" sz="quarter" idx="57"/>
          </p:nvPr>
        </p:nvSpPr>
        <p:spPr/>
        <p:txBody>
          <a:bodyPr/>
          <a:lstStyle/>
          <a:p>
            <a:endParaRPr lang="de-DE"/>
          </a:p>
        </p:txBody>
      </p:sp>
      <p:sp>
        <p:nvSpPr>
          <p:cNvPr id="10" name="Textplatzhalter 9"/>
          <p:cNvSpPr>
            <a:spLocks noGrp="1"/>
          </p:cNvSpPr>
          <p:nvPr>
            <p:ph type="body" sz="quarter" idx="58"/>
          </p:nvPr>
        </p:nvSpPr>
        <p:spPr/>
        <p:txBody>
          <a:bodyPr/>
          <a:lstStyle/>
          <a:p>
            <a:endParaRPr lang="de-DE"/>
          </a:p>
        </p:txBody>
      </p:sp>
    </p:spTree>
    <p:extLst>
      <p:ext uri="{BB962C8B-B14F-4D97-AF65-F5344CB8AC3E}">
        <p14:creationId xmlns:p14="http://schemas.microsoft.com/office/powerpoint/2010/main" val="345506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l="78" r="78"/>
          <a:stretch>
            <a:fillRect/>
          </a:stretch>
        </p:blipFill>
        <p:spPr/>
      </p:pic>
      <p:sp>
        <p:nvSpPr>
          <p:cNvPr id="3" name="Titel 2"/>
          <p:cNvSpPr>
            <a:spLocks noGrp="1"/>
          </p:cNvSpPr>
          <p:nvPr>
            <p:ph type="ctrTitle"/>
          </p:nvPr>
        </p:nvSpPr>
        <p:spPr/>
        <p:txBody>
          <a:bodyPr/>
          <a:lstStyle/>
          <a:p>
            <a:r>
              <a:rPr lang="de-DE" dirty="0" smtClean="0"/>
              <a:t>04</a:t>
            </a:r>
            <a:endParaRPr lang="de-DE" dirty="0"/>
          </a:p>
        </p:txBody>
      </p:sp>
      <p:sp>
        <p:nvSpPr>
          <p:cNvPr id="4" name="Fußzeilenplatzhalter 3"/>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7" name="Foliennummernplatzhalter 6"/>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17</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5" name="Inhaltsplatzhalter 4"/>
          <p:cNvSpPr>
            <a:spLocks noGrp="1"/>
          </p:cNvSpPr>
          <p:nvPr>
            <p:ph sz="quarter" idx="17"/>
          </p:nvPr>
        </p:nvSpPr>
        <p:spPr/>
        <p:txBody>
          <a:bodyPr>
            <a:normAutofit/>
          </a:bodyPr>
          <a:lstStyle/>
          <a:p>
            <a:r>
              <a:rPr lang="de-DE" sz="3600" dirty="0" smtClean="0">
                <a:latin typeface="Ginóra Sans" panose="00000500000000000000" pitchFamily="2" charset="0"/>
              </a:rPr>
              <a:t>Weitere Informationen</a:t>
            </a:r>
            <a:endParaRPr lang="de-DE" sz="3600" dirty="0">
              <a:latin typeface="Ginóra Sans" panose="00000500000000000000" pitchFamily="2" charset="0"/>
            </a:endParaRPr>
          </a:p>
        </p:txBody>
      </p:sp>
      <p:sp>
        <p:nvSpPr>
          <p:cNvPr id="2" name="Textplatzhalter 1"/>
          <p:cNvSpPr>
            <a:spLocks noGrp="1"/>
          </p:cNvSpPr>
          <p:nvPr>
            <p:ph type="body" sz="quarter" idx="39"/>
          </p:nvPr>
        </p:nvSpPr>
        <p:spPr/>
        <p:txBody>
          <a:bodyPr/>
          <a:lstStyle/>
          <a:p>
            <a:endParaRPr lang="de-DE"/>
          </a:p>
        </p:txBody>
      </p:sp>
      <p:sp>
        <p:nvSpPr>
          <p:cNvPr id="8" name="Textplatzhalter 7"/>
          <p:cNvSpPr>
            <a:spLocks noGrp="1"/>
          </p:cNvSpPr>
          <p:nvPr>
            <p:ph type="body" sz="quarter" idx="40"/>
          </p:nvPr>
        </p:nvSpPr>
        <p:spPr/>
        <p:txBody>
          <a:bodyPr/>
          <a:lstStyle/>
          <a:p>
            <a:endParaRPr lang="de-DE"/>
          </a:p>
        </p:txBody>
      </p:sp>
      <p:sp>
        <p:nvSpPr>
          <p:cNvPr id="9" name="Textplatzhalter 8"/>
          <p:cNvSpPr>
            <a:spLocks noGrp="1"/>
          </p:cNvSpPr>
          <p:nvPr>
            <p:ph type="body" sz="quarter" idx="54"/>
          </p:nvPr>
        </p:nvSpPr>
        <p:spPr/>
        <p:txBody>
          <a:bodyPr/>
          <a:lstStyle/>
          <a:p>
            <a:endParaRPr lang="de-DE"/>
          </a:p>
        </p:txBody>
      </p:sp>
      <p:sp>
        <p:nvSpPr>
          <p:cNvPr id="10" name="Textplatzhalter 9"/>
          <p:cNvSpPr>
            <a:spLocks noGrp="1"/>
          </p:cNvSpPr>
          <p:nvPr>
            <p:ph type="body" sz="quarter" idx="55"/>
          </p:nvPr>
        </p:nvSpPr>
        <p:spPr/>
        <p:txBody>
          <a:bodyPr/>
          <a:lstStyle/>
          <a:p>
            <a:endParaRPr lang="de-DE"/>
          </a:p>
        </p:txBody>
      </p:sp>
    </p:spTree>
    <p:extLst>
      <p:ext uri="{BB962C8B-B14F-4D97-AF65-F5344CB8AC3E}">
        <p14:creationId xmlns:p14="http://schemas.microsoft.com/office/powerpoint/2010/main" val="692000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p:cNvSpPr/>
          <p:nvPr/>
        </p:nvSpPr>
        <p:spPr>
          <a:xfrm>
            <a:off x="3484711" y="3451407"/>
            <a:ext cx="2288760" cy="597775"/>
          </a:xfrm>
          <a:prstGeom prst="rect">
            <a:avLst/>
          </a:prstGeom>
          <a:solidFill>
            <a:srgbClr val="9C91C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956369" y="3451945"/>
            <a:ext cx="2288760" cy="597775"/>
          </a:xfrm>
          <a:prstGeom prst="rect">
            <a:avLst/>
          </a:prstGeom>
          <a:solidFill>
            <a:srgbClr val="9C91C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956369" y="2637104"/>
            <a:ext cx="2288760" cy="597775"/>
          </a:xfrm>
          <a:prstGeom prst="rect">
            <a:avLst/>
          </a:prstGeom>
          <a:solidFill>
            <a:srgbClr val="9C91C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3484711" y="2636566"/>
            <a:ext cx="2288760" cy="597775"/>
          </a:xfrm>
          <a:prstGeom prst="rect">
            <a:avLst/>
          </a:prstGeom>
          <a:solidFill>
            <a:srgbClr val="9C91C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3491963" y="1816309"/>
            <a:ext cx="2288760" cy="597775"/>
          </a:xfrm>
          <a:prstGeom prst="rect">
            <a:avLst/>
          </a:prstGeom>
          <a:solidFill>
            <a:srgbClr val="9C91C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956369" y="1822263"/>
            <a:ext cx="2288760" cy="597775"/>
          </a:xfrm>
          <a:prstGeom prst="rect">
            <a:avLst/>
          </a:prstGeom>
          <a:solidFill>
            <a:srgbClr val="9C91C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p:cNvSpPr>
            <a:spLocks noGrp="1"/>
          </p:cNvSpPr>
          <p:nvPr>
            <p:ph type="subTitle" idx="1"/>
          </p:nvPr>
        </p:nvSpPr>
        <p:spPr>
          <a:xfrm>
            <a:off x="6018551" y="301965"/>
            <a:ext cx="3252865" cy="945244"/>
          </a:xfrm>
        </p:spPr>
        <p:txBody>
          <a:bodyPr>
            <a:noAutofit/>
          </a:bodyPr>
          <a:lstStyle/>
          <a:p>
            <a:r>
              <a:rPr lang="de-DE" sz="2800" b="1" dirty="0">
                <a:solidFill>
                  <a:schemeClr val="bg1"/>
                </a:solidFill>
              </a:rPr>
              <a:t>Nehmen Sie gerne Kontakt </a:t>
            </a:r>
            <a:r>
              <a:rPr lang="de-DE" sz="2800" b="1" dirty="0" smtClean="0">
                <a:solidFill>
                  <a:schemeClr val="bg1"/>
                </a:solidFill>
              </a:rPr>
              <a:t>mit </a:t>
            </a:r>
            <a:r>
              <a:rPr lang="de-DE" sz="2800" b="1" dirty="0">
                <a:solidFill>
                  <a:schemeClr val="bg1"/>
                </a:solidFill>
              </a:rPr>
              <a:t>uns auf</a:t>
            </a:r>
            <a:r>
              <a:rPr lang="de-DE" sz="2800" b="1" dirty="0" smtClean="0">
                <a:solidFill>
                  <a:schemeClr val="bg1"/>
                </a:solidFill>
              </a:rPr>
              <a:t>!</a:t>
            </a:r>
            <a:endParaRPr lang="de-DE" sz="2800" b="1" dirty="0">
              <a:solidFill>
                <a:schemeClr val="bg1"/>
              </a:solidFill>
            </a:endParaRPr>
          </a:p>
        </p:txBody>
      </p:sp>
      <p:sp>
        <p:nvSpPr>
          <p:cNvPr id="4" name="Fußzeilenplatzhalter 3"/>
          <p:cNvSpPr>
            <a:spLocks noGrp="1"/>
          </p:cNvSpPr>
          <p:nvPr>
            <p:ph type="ftr" sz="quarter" idx="10"/>
          </p:nvPr>
        </p:nvSpPr>
        <p:spPr/>
        <p:txBody>
          <a:bodyPr/>
          <a:lstStyle/>
          <a:p>
            <a:pPr lvl="0">
              <a:defRPr/>
            </a:pPr>
            <a:r>
              <a:rPr lang="de-DE" dirty="0">
                <a:solidFill>
                  <a:srgbClr val="13809D"/>
                </a:solidFill>
              </a:rPr>
              <a:t>Pensionszusage mit Rückdeckungsversicherung</a:t>
            </a:r>
          </a:p>
        </p:txBody>
      </p:sp>
      <p:sp>
        <p:nvSpPr>
          <p:cNvPr id="5" name="Foliennummernplatzhalter 4"/>
          <p:cNvSpPr>
            <a:spLocks noGrp="1"/>
          </p:cNvSpPr>
          <p:nvPr>
            <p:ph type="sldNum" sz="quarter" idx="11"/>
          </p:nvPr>
        </p:nvSpPr>
        <p:spPr/>
        <p:txBody>
          <a:bodyPr/>
          <a:lstStyle/>
          <a:p>
            <a:fld id="{464D89FC-A76A-4A4A-A66A-19B3FB217C6F}" type="slidenum">
              <a:rPr lang="de-DE" smtClean="0"/>
              <a:pPr/>
              <a:t>18</a:t>
            </a:fld>
            <a:r>
              <a:rPr lang="de-DE" smtClean="0"/>
              <a:t> /</a:t>
            </a:r>
            <a:endParaRPr lang="de-DE" dirty="0"/>
          </a:p>
        </p:txBody>
      </p:sp>
      <p:sp>
        <p:nvSpPr>
          <p:cNvPr id="6" name="Textplatzhalter 5"/>
          <p:cNvSpPr>
            <a:spLocks noGrp="1"/>
          </p:cNvSpPr>
          <p:nvPr>
            <p:ph type="body" sz="quarter" idx="39"/>
          </p:nvPr>
        </p:nvSpPr>
        <p:spPr/>
        <p:txBody>
          <a:bodyPr/>
          <a:lstStyle/>
          <a:p>
            <a:endParaRPr lang="de-DE"/>
          </a:p>
        </p:txBody>
      </p:sp>
      <p:sp>
        <p:nvSpPr>
          <p:cNvPr id="7" name="Textplatzhalter 6"/>
          <p:cNvSpPr>
            <a:spLocks noGrp="1"/>
          </p:cNvSpPr>
          <p:nvPr>
            <p:ph type="body" sz="quarter" idx="40"/>
          </p:nvPr>
        </p:nvSpPr>
        <p:spPr/>
        <p:txBody>
          <a:bodyPr/>
          <a:lstStyle/>
          <a:p>
            <a:endParaRPr lang="de-DE"/>
          </a:p>
        </p:txBody>
      </p:sp>
      <p:sp>
        <p:nvSpPr>
          <p:cNvPr id="8" name="Textplatzhalter 7"/>
          <p:cNvSpPr>
            <a:spLocks noGrp="1"/>
          </p:cNvSpPr>
          <p:nvPr>
            <p:ph type="body" sz="quarter" idx="54"/>
          </p:nvPr>
        </p:nvSpPr>
        <p:spPr/>
        <p:txBody>
          <a:bodyPr/>
          <a:lstStyle/>
          <a:p>
            <a:endParaRPr lang="de-DE"/>
          </a:p>
        </p:txBody>
      </p:sp>
      <p:sp>
        <p:nvSpPr>
          <p:cNvPr id="9" name="Textplatzhalter 8"/>
          <p:cNvSpPr>
            <a:spLocks noGrp="1"/>
          </p:cNvSpPr>
          <p:nvPr>
            <p:ph type="body" sz="quarter" idx="55"/>
          </p:nvPr>
        </p:nvSpPr>
        <p:spPr/>
        <p:txBody>
          <a:bodyPr/>
          <a:lstStyle/>
          <a:p>
            <a:endParaRPr lang="de-DE"/>
          </a:p>
        </p:txBody>
      </p:sp>
      <p:sp>
        <p:nvSpPr>
          <p:cNvPr id="13" name="Inhaltsplatzhalter 4"/>
          <p:cNvSpPr txBox="1">
            <a:spLocks/>
          </p:cNvSpPr>
          <p:nvPr/>
        </p:nvSpPr>
        <p:spPr>
          <a:xfrm>
            <a:off x="866676" y="1920570"/>
            <a:ext cx="2288759" cy="597775"/>
          </a:xfrm>
          <a:prstGeom prst="rect">
            <a:avLst/>
          </a:prstGeom>
          <a:solidFill>
            <a:srgbClr val="9C91C5"/>
          </a:solidFill>
        </p:spPr>
        <p:txBody>
          <a:bodyPr numCol="1">
            <a:normAutofit/>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rgbClr val="13809D"/>
                </a:solidFill>
                <a:latin typeface="Futura PT Book" panose="020B0502020204020303" pitchFamily="34" charset="77"/>
                <a:ea typeface="+mn-ea"/>
                <a:cs typeface="Futura Medium" panose="020B0602020204020303" pitchFamily="34" charset="-79"/>
              </a:defRPr>
            </a:lvl1pPr>
            <a:lvl2pPr marL="180975" indent="-180975" algn="l" defTabSz="685800" rtl="0" eaLnBrk="1" latinLnBrk="0" hangingPunct="1">
              <a:lnSpc>
                <a:spcPct val="90000"/>
              </a:lnSpc>
              <a:spcBef>
                <a:spcPts val="375"/>
              </a:spcBef>
              <a:buFontTx/>
              <a:buBlip>
                <a:blip r:embed="rId2"/>
              </a:buBlip>
              <a:tabLst/>
              <a:defRPr lang="de-DE" sz="1500" kern="1200" dirty="0" smtClean="0">
                <a:solidFill>
                  <a:schemeClr val="tx2"/>
                </a:solidFill>
                <a:latin typeface="Futura PT Book" panose="020B0502020204020303" pitchFamily="34" charset="77"/>
                <a:ea typeface="+mn-ea"/>
                <a:cs typeface="Futura Medium" panose="020B0602020204020303" pitchFamily="34" charset="-79"/>
              </a:defRPr>
            </a:lvl2pPr>
            <a:lvl3pPr marL="285750" indent="-104775" algn="l" defTabSz="685800" rtl="0" eaLnBrk="1" latinLnBrk="0" hangingPunct="1">
              <a:lnSpc>
                <a:spcPct val="90000"/>
              </a:lnSpc>
              <a:spcBef>
                <a:spcPts val="375"/>
              </a:spcBef>
              <a:buClr>
                <a:schemeClr val="accent6"/>
              </a:buClr>
              <a:buSzPct val="100000"/>
              <a:buFont typeface="Arial" panose="020B0604020202020204" pitchFamily="34" charset="0"/>
              <a:buChar char="•"/>
              <a:tabLst>
                <a:tab pos="258763" algn="l"/>
              </a:tabLst>
              <a:defRPr lang="de-DE" sz="1500" kern="1200" dirty="0" smtClean="0">
                <a:solidFill>
                  <a:srgbClr val="13809D"/>
                </a:solidFill>
                <a:latin typeface="Futura PT Cond Book" panose="020B0406020204020203" pitchFamily="34" charset="77"/>
                <a:ea typeface="+mn-ea"/>
                <a:cs typeface="Futura Medium" panose="020B0602020204020303" pitchFamily="34" charset="-79"/>
              </a:defRPr>
            </a:lvl3pPr>
            <a:lvl4pPr marL="11113" indent="0" algn="l" defTabSz="685800" rtl="0" eaLnBrk="1" latinLnBrk="0" hangingPunct="1">
              <a:lnSpc>
                <a:spcPct val="90000"/>
              </a:lnSpc>
              <a:spcBef>
                <a:spcPts val="375"/>
              </a:spcBef>
              <a:buFontTx/>
              <a:buNone/>
              <a:tabLst/>
              <a:defRPr sz="3000" b="1" kern="1200">
                <a:solidFill>
                  <a:schemeClr val="tx2"/>
                </a:solidFill>
                <a:latin typeface="Ginóra Sans" pitchFamily="2" charset="0"/>
                <a:ea typeface="+mn-ea"/>
                <a:cs typeface="Futura Medium" panose="020B0602020204020303" pitchFamily="34" charset="-79"/>
              </a:defRPr>
            </a:lvl4pPr>
            <a:lvl5pPr marL="11113" indent="0" algn="l" defTabSz="685800" rtl="0" eaLnBrk="1" latinLnBrk="0" hangingPunct="1">
              <a:lnSpc>
                <a:spcPct val="90000"/>
              </a:lnSpc>
              <a:spcBef>
                <a:spcPts val="375"/>
              </a:spcBef>
              <a:buFont typeface="Arial" panose="020B0604020202020204" pitchFamily="34" charset="0"/>
              <a:buNone/>
              <a:tabLst/>
              <a:defRPr sz="1800" kern="1200">
                <a:solidFill>
                  <a:schemeClr val="tx2"/>
                </a:solidFill>
                <a:latin typeface="Futura PT Book" panose="020B0502020204020303" pitchFamily="34" charset="77"/>
                <a:ea typeface="+mn-ea"/>
                <a:cs typeface="Futura Medium" panose="020B0602020204020303" pitchFamily="34" charset="-79"/>
              </a:defRPr>
            </a:lvl5pPr>
            <a:lvl6pPr marL="0" indent="0" algn="l" defTabSz="685800" rtl="0" eaLnBrk="1" latinLnBrk="0" hangingPunct="1">
              <a:lnSpc>
                <a:spcPct val="90000"/>
              </a:lnSpc>
              <a:spcBef>
                <a:spcPts val="750"/>
              </a:spcBef>
              <a:buFontTx/>
              <a:buNone/>
              <a:tabLst/>
              <a:defRPr sz="1500" b="0" kern="1200">
                <a:solidFill>
                  <a:schemeClr val="accent1"/>
                </a:solidFill>
                <a:latin typeface="Futura PT Book" panose="020B0502020204020303" pitchFamily="34" charset="77"/>
                <a:ea typeface="+mn-ea"/>
                <a:cs typeface="+mn-cs"/>
              </a:defRPr>
            </a:lvl6pPr>
            <a:lvl7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7pPr>
            <a:lvl8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FontTx/>
              <a:buNone/>
            </a:pPr>
            <a:r>
              <a:rPr lang="de-DE" sz="1100" b="1" dirty="0" smtClean="0">
                <a:solidFill>
                  <a:schemeClr val="bg1"/>
                </a:solidFill>
              </a:rPr>
              <a:t>Homepage</a:t>
            </a:r>
          </a:p>
          <a:p>
            <a:pPr lvl="1"/>
            <a:r>
              <a:rPr lang="de-DE" sz="1100" dirty="0" smtClean="0">
                <a:solidFill>
                  <a:srgbClr val="13809D"/>
                </a:solidFill>
                <a:hlinkClick r:id="rId3"/>
              </a:rPr>
              <a:t>www.presse-versorgung.de</a:t>
            </a:r>
            <a:endParaRPr lang="de-DE" sz="11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a:solidFill>
                <a:srgbClr val="13809D"/>
              </a:solidFill>
            </a:endParaRPr>
          </a:p>
        </p:txBody>
      </p:sp>
      <p:sp>
        <p:nvSpPr>
          <p:cNvPr id="14" name="Inhaltsplatzhalter 4"/>
          <p:cNvSpPr txBox="1">
            <a:spLocks/>
          </p:cNvSpPr>
          <p:nvPr/>
        </p:nvSpPr>
        <p:spPr>
          <a:xfrm>
            <a:off x="866676" y="2735411"/>
            <a:ext cx="2288759" cy="590279"/>
          </a:xfrm>
          <a:prstGeom prst="rect">
            <a:avLst/>
          </a:prstGeom>
          <a:solidFill>
            <a:srgbClr val="9C91C5"/>
          </a:solidFill>
        </p:spPr>
        <p:txBody>
          <a:bodyPr vert="horz" lIns="91440" tIns="45720" rIns="91440" bIns="45720" numCol="1" rtlCol="0">
            <a:normAutofit/>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rgbClr val="13809D"/>
                </a:solidFill>
                <a:latin typeface="Futura PT Book" panose="020B0502020204020303" pitchFamily="34" charset="77"/>
                <a:ea typeface="+mn-ea"/>
                <a:cs typeface="Futura Medium" panose="020B0602020204020303" pitchFamily="34" charset="-79"/>
              </a:defRPr>
            </a:lvl1pPr>
            <a:lvl2pPr marL="180975" indent="-180975" algn="l" defTabSz="685800" rtl="0" eaLnBrk="1" latinLnBrk="0" hangingPunct="1">
              <a:lnSpc>
                <a:spcPct val="90000"/>
              </a:lnSpc>
              <a:spcBef>
                <a:spcPts val="375"/>
              </a:spcBef>
              <a:buFontTx/>
              <a:buBlip>
                <a:blip r:embed="rId2"/>
              </a:buBlip>
              <a:tabLst/>
              <a:defRPr lang="de-DE" sz="1500" kern="1200" dirty="0" smtClean="0">
                <a:solidFill>
                  <a:schemeClr val="tx2"/>
                </a:solidFill>
                <a:latin typeface="Futura PT Book" panose="020B0502020204020303" pitchFamily="34" charset="77"/>
                <a:ea typeface="+mn-ea"/>
                <a:cs typeface="Futura Medium" panose="020B0602020204020303" pitchFamily="34" charset="-79"/>
              </a:defRPr>
            </a:lvl2pPr>
            <a:lvl3pPr marL="285750" indent="-104775" algn="l" defTabSz="685800" rtl="0" eaLnBrk="1" latinLnBrk="0" hangingPunct="1">
              <a:lnSpc>
                <a:spcPct val="90000"/>
              </a:lnSpc>
              <a:spcBef>
                <a:spcPts val="375"/>
              </a:spcBef>
              <a:buClr>
                <a:schemeClr val="accent6"/>
              </a:buClr>
              <a:buSzPct val="100000"/>
              <a:buFont typeface="Arial" panose="020B0604020202020204" pitchFamily="34" charset="0"/>
              <a:buChar char="•"/>
              <a:tabLst>
                <a:tab pos="258763" algn="l"/>
              </a:tabLst>
              <a:defRPr lang="de-DE" sz="1500" kern="1200" dirty="0" smtClean="0">
                <a:solidFill>
                  <a:srgbClr val="13809D"/>
                </a:solidFill>
                <a:latin typeface="Futura PT Cond Book" panose="020B0406020204020203" pitchFamily="34" charset="77"/>
                <a:ea typeface="+mn-ea"/>
                <a:cs typeface="Futura Medium" panose="020B0602020204020303" pitchFamily="34" charset="-79"/>
              </a:defRPr>
            </a:lvl3pPr>
            <a:lvl4pPr marL="11113" indent="0" algn="l" defTabSz="685800" rtl="0" eaLnBrk="1" latinLnBrk="0" hangingPunct="1">
              <a:lnSpc>
                <a:spcPct val="90000"/>
              </a:lnSpc>
              <a:spcBef>
                <a:spcPts val="375"/>
              </a:spcBef>
              <a:buFontTx/>
              <a:buNone/>
              <a:tabLst/>
              <a:defRPr sz="3000" b="1" kern="1200">
                <a:solidFill>
                  <a:schemeClr val="tx2"/>
                </a:solidFill>
                <a:latin typeface="Ginóra Sans" pitchFamily="2" charset="0"/>
                <a:ea typeface="+mn-ea"/>
                <a:cs typeface="Futura Medium" panose="020B0602020204020303" pitchFamily="34" charset="-79"/>
              </a:defRPr>
            </a:lvl4pPr>
            <a:lvl5pPr marL="0" indent="0" algn="l" defTabSz="685800" rtl="0" eaLnBrk="1" latinLnBrk="0" hangingPunct="1">
              <a:lnSpc>
                <a:spcPct val="90000"/>
              </a:lnSpc>
              <a:spcBef>
                <a:spcPts val="750"/>
              </a:spcBef>
              <a:buFont typeface="Arial" panose="020B0604020202020204" pitchFamily="34" charset="0"/>
              <a:buNone/>
              <a:tabLst/>
              <a:defRPr sz="1500" b="0" kern="1200">
                <a:solidFill>
                  <a:schemeClr val="tx2"/>
                </a:solidFill>
                <a:latin typeface="Futura PT Book" panose="020B0502020204020303" pitchFamily="34" charset="77"/>
                <a:ea typeface="+mn-ea"/>
                <a:cs typeface="Futura Medium" panose="020B0602020204020303" pitchFamily="34" charset="-79"/>
              </a:defRPr>
            </a:lvl5pPr>
            <a:lvl6pPr marL="0" indent="0" algn="l" defTabSz="685800" rtl="0" eaLnBrk="1" latinLnBrk="0" hangingPunct="1">
              <a:lnSpc>
                <a:spcPct val="90000"/>
              </a:lnSpc>
              <a:spcBef>
                <a:spcPts val="750"/>
              </a:spcBef>
              <a:buFontTx/>
              <a:buNone/>
              <a:tabLst/>
              <a:defRPr sz="1500" b="0" kern="1200">
                <a:solidFill>
                  <a:schemeClr val="accent1"/>
                </a:solidFill>
                <a:latin typeface="Futura PT Book" panose="020B0502020204020303" pitchFamily="34" charset="77"/>
                <a:ea typeface="+mn-ea"/>
                <a:cs typeface="+mn-cs"/>
              </a:defRPr>
            </a:lvl6pPr>
            <a:lvl7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7pPr>
            <a:lvl8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de-DE" sz="1100" b="1" dirty="0" smtClean="0">
                <a:solidFill>
                  <a:schemeClr val="bg1"/>
                </a:solidFill>
              </a:rPr>
              <a:t>Per </a:t>
            </a:r>
            <a:r>
              <a:rPr lang="de-DE" sz="1100" b="1" dirty="0">
                <a:solidFill>
                  <a:schemeClr val="bg1"/>
                </a:solidFill>
              </a:rPr>
              <a:t>Post</a:t>
            </a:r>
          </a:p>
          <a:p>
            <a:pPr marL="285750" lvl="1" indent="-285750"/>
            <a:r>
              <a:rPr lang="de-DE" sz="1100" dirty="0">
                <a:solidFill>
                  <a:schemeClr val="bg1"/>
                </a:solidFill>
              </a:rPr>
              <a:t>Presse-Versorgung,11512 </a:t>
            </a:r>
            <a:r>
              <a:rPr lang="de-DE" sz="1100" dirty="0" smtClean="0">
                <a:solidFill>
                  <a:schemeClr val="bg1"/>
                </a:solidFill>
              </a:rPr>
              <a:t>Berlin</a:t>
            </a: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a:solidFill>
                <a:srgbClr val="13809D"/>
              </a:solidFill>
            </a:endParaRPr>
          </a:p>
        </p:txBody>
      </p:sp>
      <p:sp>
        <p:nvSpPr>
          <p:cNvPr id="15" name="Inhaltsplatzhalter 4"/>
          <p:cNvSpPr txBox="1">
            <a:spLocks/>
          </p:cNvSpPr>
          <p:nvPr/>
        </p:nvSpPr>
        <p:spPr>
          <a:xfrm>
            <a:off x="866675" y="3542756"/>
            <a:ext cx="2288759" cy="644306"/>
          </a:xfrm>
          <a:prstGeom prst="rect">
            <a:avLst/>
          </a:prstGeom>
          <a:solidFill>
            <a:srgbClr val="9C91C5"/>
          </a:solidFill>
        </p:spPr>
        <p:txBody>
          <a:bodyPr vert="horz" lIns="91440" tIns="45720" rIns="91440" bIns="45720" numCol="1"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rgbClr val="13809D"/>
                </a:solidFill>
                <a:latin typeface="Futura PT Book" panose="020B0502020204020303" pitchFamily="34" charset="77"/>
                <a:ea typeface="+mn-ea"/>
                <a:cs typeface="Futura Medium" panose="020B0602020204020303" pitchFamily="34" charset="-79"/>
              </a:defRPr>
            </a:lvl1pPr>
            <a:lvl2pPr marL="180975" indent="-180975" algn="l" defTabSz="685800" rtl="0" eaLnBrk="1" latinLnBrk="0" hangingPunct="1">
              <a:lnSpc>
                <a:spcPct val="90000"/>
              </a:lnSpc>
              <a:spcBef>
                <a:spcPts val="375"/>
              </a:spcBef>
              <a:buFontTx/>
              <a:buBlip>
                <a:blip r:embed="rId2"/>
              </a:buBlip>
              <a:tabLst/>
              <a:defRPr lang="de-DE" sz="1500" kern="1200" dirty="0" smtClean="0">
                <a:solidFill>
                  <a:schemeClr val="tx2"/>
                </a:solidFill>
                <a:latin typeface="Futura PT Book" panose="020B0502020204020303" pitchFamily="34" charset="77"/>
                <a:ea typeface="+mn-ea"/>
                <a:cs typeface="Futura Medium" panose="020B0602020204020303" pitchFamily="34" charset="-79"/>
              </a:defRPr>
            </a:lvl2pPr>
            <a:lvl3pPr marL="285750" indent="-104775" algn="l" defTabSz="685800" rtl="0" eaLnBrk="1" latinLnBrk="0" hangingPunct="1">
              <a:lnSpc>
                <a:spcPct val="90000"/>
              </a:lnSpc>
              <a:spcBef>
                <a:spcPts val="375"/>
              </a:spcBef>
              <a:buClr>
                <a:schemeClr val="accent6"/>
              </a:buClr>
              <a:buSzPct val="100000"/>
              <a:buFont typeface="Arial" panose="020B0604020202020204" pitchFamily="34" charset="0"/>
              <a:buChar char="•"/>
              <a:tabLst>
                <a:tab pos="258763" algn="l"/>
              </a:tabLst>
              <a:defRPr lang="de-DE" sz="1500" kern="1200" dirty="0" smtClean="0">
                <a:solidFill>
                  <a:srgbClr val="13809D"/>
                </a:solidFill>
                <a:latin typeface="Futura PT Cond Book" panose="020B0406020204020203" pitchFamily="34" charset="77"/>
                <a:ea typeface="+mn-ea"/>
                <a:cs typeface="Futura Medium" panose="020B0602020204020303" pitchFamily="34" charset="-79"/>
              </a:defRPr>
            </a:lvl3pPr>
            <a:lvl4pPr marL="11113" indent="0" algn="l" defTabSz="685800" rtl="0" eaLnBrk="1" latinLnBrk="0" hangingPunct="1">
              <a:lnSpc>
                <a:spcPct val="90000"/>
              </a:lnSpc>
              <a:spcBef>
                <a:spcPts val="375"/>
              </a:spcBef>
              <a:buFontTx/>
              <a:buNone/>
              <a:tabLst/>
              <a:defRPr sz="3000" b="1" kern="1200">
                <a:solidFill>
                  <a:schemeClr val="tx2"/>
                </a:solidFill>
                <a:latin typeface="Ginóra Sans" pitchFamily="2" charset="0"/>
                <a:ea typeface="+mn-ea"/>
                <a:cs typeface="Futura Medium" panose="020B0602020204020303" pitchFamily="34" charset="-79"/>
              </a:defRPr>
            </a:lvl4pPr>
            <a:lvl5pPr marL="0" indent="0" algn="l" defTabSz="685800" rtl="0" eaLnBrk="1" latinLnBrk="0" hangingPunct="1">
              <a:lnSpc>
                <a:spcPct val="90000"/>
              </a:lnSpc>
              <a:spcBef>
                <a:spcPts val="750"/>
              </a:spcBef>
              <a:buFont typeface="Arial" panose="020B0604020202020204" pitchFamily="34" charset="0"/>
              <a:buNone/>
              <a:tabLst/>
              <a:defRPr sz="1500" b="0" kern="1200">
                <a:solidFill>
                  <a:schemeClr val="tx2"/>
                </a:solidFill>
                <a:latin typeface="Futura PT Book" panose="020B0502020204020303" pitchFamily="34" charset="77"/>
                <a:ea typeface="+mn-ea"/>
                <a:cs typeface="Futura Medium" panose="020B0602020204020303" pitchFamily="34" charset="-79"/>
              </a:defRPr>
            </a:lvl5pPr>
            <a:lvl6pPr marL="0" indent="0" algn="l" defTabSz="685800" rtl="0" eaLnBrk="1" latinLnBrk="0" hangingPunct="1">
              <a:lnSpc>
                <a:spcPct val="90000"/>
              </a:lnSpc>
              <a:spcBef>
                <a:spcPts val="750"/>
              </a:spcBef>
              <a:buFontTx/>
              <a:buNone/>
              <a:tabLst/>
              <a:defRPr sz="1500" b="0" kern="1200">
                <a:solidFill>
                  <a:schemeClr val="accent1"/>
                </a:solidFill>
                <a:latin typeface="Futura PT Book" panose="020B0502020204020303" pitchFamily="34" charset="77"/>
                <a:ea typeface="+mn-ea"/>
                <a:cs typeface="+mn-cs"/>
              </a:defRPr>
            </a:lvl6pPr>
            <a:lvl7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7pPr>
            <a:lvl8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FontTx/>
              <a:buNone/>
            </a:pPr>
            <a:r>
              <a:rPr lang="de-DE" sz="1100" b="1" dirty="0" smtClean="0">
                <a:solidFill>
                  <a:schemeClr val="bg1"/>
                </a:solidFill>
              </a:rPr>
              <a:t>Bestandskunden</a:t>
            </a:r>
          </a:p>
          <a:p>
            <a:pPr marL="285750" lvl="1" indent="-285750"/>
            <a:r>
              <a:rPr lang="de-DE" sz="1100" dirty="0">
                <a:solidFill>
                  <a:schemeClr val="bg1"/>
                </a:solidFill>
              </a:rPr>
              <a:t>+49 711 1292 64999</a:t>
            </a:r>
          </a:p>
          <a:p>
            <a:pPr marL="285750" lvl="1" indent="-285750"/>
            <a:r>
              <a:rPr lang="de-DE" sz="1100" dirty="0">
                <a:solidFill>
                  <a:schemeClr val="bg1"/>
                </a:solidFill>
              </a:rPr>
              <a:t>kontakt@presse-versorgung.de</a:t>
            </a: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a:solidFill>
                <a:srgbClr val="13809D"/>
              </a:solidFill>
            </a:endParaRPr>
          </a:p>
        </p:txBody>
      </p:sp>
      <p:sp>
        <p:nvSpPr>
          <p:cNvPr id="16" name="Inhaltsplatzhalter 4"/>
          <p:cNvSpPr txBox="1">
            <a:spLocks/>
          </p:cNvSpPr>
          <p:nvPr/>
        </p:nvSpPr>
        <p:spPr>
          <a:xfrm>
            <a:off x="3395017" y="1920570"/>
            <a:ext cx="2288759" cy="597775"/>
          </a:xfrm>
          <a:prstGeom prst="rect">
            <a:avLst/>
          </a:prstGeom>
          <a:solidFill>
            <a:srgbClr val="9C91C5"/>
          </a:solidFill>
        </p:spPr>
        <p:txBody>
          <a:bodyPr vert="horz" lIns="91440" tIns="45720" rIns="91440" bIns="45720" numCol="1" rtlCol="0">
            <a:normAutofit/>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rgbClr val="13809D"/>
                </a:solidFill>
                <a:latin typeface="Futura PT Book" panose="020B0502020204020303" pitchFamily="34" charset="77"/>
                <a:ea typeface="+mn-ea"/>
                <a:cs typeface="Futura Medium" panose="020B0602020204020303" pitchFamily="34" charset="-79"/>
              </a:defRPr>
            </a:lvl1pPr>
            <a:lvl2pPr marL="180975" indent="-180975" algn="l" defTabSz="685800" rtl="0" eaLnBrk="1" latinLnBrk="0" hangingPunct="1">
              <a:lnSpc>
                <a:spcPct val="90000"/>
              </a:lnSpc>
              <a:spcBef>
                <a:spcPts val="375"/>
              </a:spcBef>
              <a:buFontTx/>
              <a:buBlip>
                <a:blip r:embed="rId2"/>
              </a:buBlip>
              <a:tabLst/>
              <a:defRPr lang="de-DE" sz="1500" kern="1200" dirty="0" smtClean="0">
                <a:solidFill>
                  <a:schemeClr val="tx2"/>
                </a:solidFill>
                <a:latin typeface="Futura PT Book" panose="020B0502020204020303" pitchFamily="34" charset="77"/>
                <a:ea typeface="+mn-ea"/>
                <a:cs typeface="Futura Medium" panose="020B0602020204020303" pitchFamily="34" charset="-79"/>
              </a:defRPr>
            </a:lvl2pPr>
            <a:lvl3pPr marL="285750" indent="-104775" algn="l" defTabSz="685800" rtl="0" eaLnBrk="1" latinLnBrk="0" hangingPunct="1">
              <a:lnSpc>
                <a:spcPct val="90000"/>
              </a:lnSpc>
              <a:spcBef>
                <a:spcPts val="375"/>
              </a:spcBef>
              <a:buClr>
                <a:schemeClr val="accent6"/>
              </a:buClr>
              <a:buSzPct val="100000"/>
              <a:buFont typeface="Arial" panose="020B0604020202020204" pitchFamily="34" charset="0"/>
              <a:buChar char="•"/>
              <a:tabLst>
                <a:tab pos="258763" algn="l"/>
              </a:tabLst>
              <a:defRPr lang="de-DE" sz="1500" kern="1200" dirty="0" smtClean="0">
                <a:solidFill>
                  <a:srgbClr val="13809D"/>
                </a:solidFill>
                <a:latin typeface="Futura PT Cond Book" panose="020B0406020204020203" pitchFamily="34" charset="77"/>
                <a:ea typeface="+mn-ea"/>
                <a:cs typeface="Futura Medium" panose="020B0602020204020303" pitchFamily="34" charset="-79"/>
              </a:defRPr>
            </a:lvl3pPr>
            <a:lvl4pPr marL="11113" indent="0" algn="l" defTabSz="685800" rtl="0" eaLnBrk="1" latinLnBrk="0" hangingPunct="1">
              <a:lnSpc>
                <a:spcPct val="90000"/>
              </a:lnSpc>
              <a:spcBef>
                <a:spcPts val="375"/>
              </a:spcBef>
              <a:buFontTx/>
              <a:buNone/>
              <a:tabLst/>
              <a:defRPr sz="3000" b="1" kern="1200">
                <a:solidFill>
                  <a:schemeClr val="tx2"/>
                </a:solidFill>
                <a:latin typeface="Ginóra Sans" pitchFamily="2" charset="0"/>
                <a:ea typeface="+mn-ea"/>
                <a:cs typeface="Futura Medium" panose="020B0602020204020303" pitchFamily="34" charset="-79"/>
              </a:defRPr>
            </a:lvl4pPr>
            <a:lvl5pPr marL="0" indent="0" algn="l" defTabSz="685800" rtl="0" eaLnBrk="1" latinLnBrk="0" hangingPunct="1">
              <a:lnSpc>
                <a:spcPct val="90000"/>
              </a:lnSpc>
              <a:spcBef>
                <a:spcPts val="750"/>
              </a:spcBef>
              <a:buFont typeface="Arial" panose="020B0604020202020204" pitchFamily="34" charset="0"/>
              <a:buNone/>
              <a:tabLst/>
              <a:defRPr sz="1500" b="0" kern="1200">
                <a:solidFill>
                  <a:schemeClr val="tx2"/>
                </a:solidFill>
                <a:latin typeface="Futura PT Book" panose="020B0502020204020303" pitchFamily="34" charset="77"/>
                <a:ea typeface="+mn-ea"/>
                <a:cs typeface="Futura Medium" panose="020B0602020204020303" pitchFamily="34" charset="-79"/>
              </a:defRPr>
            </a:lvl5pPr>
            <a:lvl6pPr marL="0" indent="0" algn="l" defTabSz="685800" rtl="0" eaLnBrk="1" latinLnBrk="0" hangingPunct="1">
              <a:lnSpc>
                <a:spcPct val="90000"/>
              </a:lnSpc>
              <a:spcBef>
                <a:spcPts val="750"/>
              </a:spcBef>
              <a:buFontTx/>
              <a:buNone/>
              <a:tabLst/>
              <a:defRPr sz="1500" b="0" kern="1200">
                <a:solidFill>
                  <a:schemeClr val="accent1"/>
                </a:solidFill>
                <a:latin typeface="Futura PT Book" panose="020B0502020204020303" pitchFamily="34" charset="77"/>
                <a:ea typeface="+mn-ea"/>
                <a:cs typeface="+mn-cs"/>
              </a:defRPr>
            </a:lvl6pPr>
            <a:lvl7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7pPr>
            <a:lvl8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FontTx/>
              <a:buNone/>
            </a:pPr>
            <a:r>
              <a:rPr lang="de-DE" sz="1100" b="1" dirty="0" smtClean="0">
                <a:solidFill>
                  <a:schemeClr val="bg1"/>
                </a:solidFill>
              </a:rPr>
              <a:t>LinkedIn-Kanal</a:t>
            </a:r>
          </a:p>
          <a:p>
            <a:pPr marL="285750" lvl="1" indent="-285750"/>
            <a:r>
              <a:rPr lang="de-DE" sz="1100" dirty="0">
                <a:solidFill>
                  <a:srgbClr val="13809D"/>
                </a:solidFill>
                <a:hlinkClick r:id="rId4"/>
              </a:rPr>
              <a:t>LinkedIn</a:t>
            </a:r>
            <a:r>
              <a:rPr lang="de-DE" sz="1100" dirty="0">
                <a:solidFill>
                  <a:srgbClr val="13809D"/>
                </a:solidFill>
              </a:rPr>
              <a:t> </a:t>
            </a: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a:solidFill>
                <a:srgbClr val="13809D"/>
              </a:solidFill>
            </a:endParaRPr>
          </a:p>
        </p:txBody>
      </p:sp>
      <p:sp>
        <p:nvSpPr>
          <p:cNvPr id="17" name="Inhaltsplatzhalter 4"/>
          <p:cNvSpPr txBox="1">
            <a:spLocks/>
          </p:cNvSpPr>
          <p:nvPr/>
        </p:nvSpPr>
        <p:spPr>
          <a:xfrm>
            <a:off x="3395017" y="2727915"/>
            <a:ext cx="2288759" cy="597775"/>
          </a:xfrm>
          <a:prstGeom prst="rect">
            <a:avLst/>
          </a:prstGeom>
          <a:solidFill>
            <a:srgbClr val="9C91C5"/>
          </a:solidFill>
        </p:spPr>
        <p:txBody>
          <a:bodyPr vert="horz" lIns="91440" tIns="45720" rIns="91440" bIns="45720" numCol="1" rtlCol="0">
            <a:normAutofit/>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rgbClr val="13809D"/>
                </a:solidFill>
                <a:latin typeface="Futura PT Book" panose="020B0502020204020303" pitchFamily="34" charset="77"/>
                <a:ea typeface="+mn-ea"/>
                <a:cs typeface="Futura Medium" panose="020B0602020204020303" pitchFamily="34" charset="-79"/>
              </a:defRPr>
            </a:lvl1pPr>
            <a:lvl2pPr marL="180975" indent="-180975" algn="l" defTabSz="685800" rtl="0" eaLnBrk="1" latinLnBrk="0" hangingPunct="1">
              <a:lnSpc>
                <a:spcPct val="90000"/>
              </a:lnSpc>
              <a:spcBef>
                <a:spcPts val="375"/>
              </a:spcBef>
              <a:buFontTx/>
              <a:buBlip>
                <a:blip r:embed="rId2"/>
              </a:buBlip>
              <a:tabLst/>
              <a:defRPr lang="de-DE" sz="1500" kern="1200" dirty="0" smtClean="0">
                <a:solidFill>
                  <a:schemeClr val="tx2"/>
                </a:solidFill>
                <a:latin typeface="Futura PT Book" panose="020B0502020204020303" pitchFamily="34" charset="77"/>
                <a:ea typeface="+mn-ea"/>
                <a:cs typeface="Futura Medium" panose="020B0602020204020303" pitchFamily="34" charset="-79"/>
              </a:defRPr>
            </a:lvl2pPr>
            <a:lvl3pPr marL="285750" indent="-104775" algn="l" defTabSz="685800" rtl="0" eaLnBrk="1" latinLnBrk="0" hangingPunct="1">
              <a:lnSpc>
                <a:spcPct val="90000"/>
              </a:lnSpc>
              <a:spcBef>
                <a:spcPts val="375"/>
              </a:spcBef>
              <a:buClr>
                <a:schemeClr val="accent6"/>
              </a:buClr>
              <a:buSzPct val="100000"/>
              <a:buFont typeface="Arial" panose="020B0604020202020204" pitchFamily="34" charset="0"/>
              <a:buChar char="•"/>
              <a:tabLst>
                <a:tab pos="258763" algn="l"/>
              </a:tabLst>
              <a:defRPr lang="de-DE" sz="1500" kern="1200" dirty="0" smtClean="0">
                <a:solidFill>
                  <a:srgbClr val="13809D"/>
                </a:solidFill>
                <a:latin typeface="Futura PT Cond Book" panose="020B0406020204020203" pitchFamily="34" charset="77"/>
                <a:ea typeface="+mn-ea"/>
                <a:cs typeface="Futura Medium" panose="020B0602020204020303" pitchFamily="34" charset="-79"/>
              </a:defRPr>
            </a:lvl3pPr>
            <a:lvl4pPr marL="11113" indent="0" algn="l" defTabSz="685800" rtl="0" eaLnBrk="1" latinLnBrk="0" hangingPunct="1">
              <a:lnSpc>
                <a:spcPct val="90000"/>
              </a:lnSpc>
              <a:spcBef>
                <a:spcPts val="375"/>
              </a:spcBef>
              <a:buFontTx/>
              <a:buNone/>
              <a:tabLst/>
              <a:defRPr sz="3000" b="1" kern="1200">
                <a:solidFill>
                  <a:schemeClr val="tx2"/>
                </a:solidFill>
                <a:latin typeface="Ginóra Sans" pitchFamily="2" charset="0"/>
                <a:ea typeface="+mn-ea"/>
                <a:cs typeface="Futura Medium" panose="020B0602020204020303" pitchFamily="34" charset="-79"/>
              </a:defRPr>
            </a:lvl4pPr>
            <a:lvl5pPr marL="0" indent="0" algn="l" defTabSz="685800" rtl="0" eaLnBrk="1" latinLnBrk="0" hangingPunct="1">
              <a:lnSpc>
                <a:spcPct val="90000"/>
              </a:lnSpc>
              <a:spcBef>
                <a:spcPts val="750"/>
              </a:spcBef>
              <a:buFont typeface="Arial" panose="020B0604020202020204" pitchFamily="34" charset="0"/>
              <a:buNone/>
              <a:tabLst/>
              <a:defRPr sz="1500" b="0" kern="1200">
                <a:solidFill>
                  <a:schemeClr val="tx2"/>
                </a:solidFill>
                <a:latin typeface="Futura PT Book" panose="020B0502020204020303" pitchFamily="34" charset="77"/>
                <a:ea typeface="+mn-ea"/>
                <a:cs typeface="Futura Medium" panose="020B0602020204020303" pitchFamily="34" charset="-79"/>
              </a:defRPr>
            </a:lvl5pPr>
            <a:lvl6pPr marL="0" indent="0" algn="l" defTabSz="685800" rtl="0" eaLnBrk="1" latinLnBrk="0" hangingPunct="1">
              <a:lnSpc>
                <a:spcPct val="90000"/>
              </a:lnSpc>
              <a:spcBef>
                <a:spcPts val="750"/>
              </a:spcBef>
              <a:buFontTx/>
              <a:buNone/>
              <a:tabLst/>
              <a:defRPr sz="1500" b="0" kern="1200">
                <a:solidFill>
                  <a:schemeClr val="accent1"/>
                </a:solidFill>
                <a:latin typeface="Futura PT Book" panose="020B0502020204020303" pitchFamily="34" charset="77"/>
                <a:ea typeface="+mn-ea"/>
                <a:cs typeface="+mn-cs"/>
              </a:defRPr>
            </a:lvl6pPr>
            <a:lvl7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7pPr>
            <a:lvl8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de-DE" sz="1100" b="1" dirty="0" smtClean="0">
                <a:solidFill>
                  <a:schemeClr val="bg1"/>
                </a:solidFill>
              </a:rPr>
              <a:t>Vor Ort</a:t>
            </a:r>
            <a:endParaRPr lang="de-DE" sz="1100" b="1" dirty="0">
              <a:solidFill>
                <a:schemeClr val="bg1"/>
              </a:solidFill>
            </a:endParaRPr>
          </a:p>
          <a:p>
            <a:pPr marL="285750" lvl="1" indent="-285750"/>
            <a:r>
              <a:rPr lang="de-DE" sz="1100" dirty="0">
                <a:solidFill>
                  <a:schemeClr val="bg1"/>
                </a:solidFill>
              </a:rPr>
              <a:t>Wilhelmsplatz 8, 70182 </a:t>
            </a:r>
            <a:r>
              <a:rPr lang="de-DE" sz="1100" dirty="0" smtClean="0">
                <a:solidFill>
                  <a:schemeClr val="bg1"/>
                </a:solidFill>
              </a:rPr>
              <a:t>Stuttgart</a:t>
            </a:r>
            <a:endParaRPr lang="de-DE" sz="600" dirty="0" smtClean="0">
              <a:solidFill>
                <a:schemeClr val="bg1"/>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a:solidFill>
                <a:srgbClr val="13809D"/>
              </a:solidFill>
            </a:endParaRPr>
          </a:p>
        </p:txBody>
      </p:sp>
      <p:sp>
        <p:nvSpPr>
          <p:cNvPr id="18" name="Inhaltsplatzhalter 4"/>
          <p:cNvSpPr txBox="1">
            <a:spLocks/>
          </p:cNvSpPr>
          <p:nvPr/>
        </p:nvSpPr>
        <p:spPr>
          <a:xfrm>
            <a:off x="3395016" y="3542756"/>
            <a:ext cx="2288759" cy="644307"/>
          </a:xfrm>
          <a:prstGeom prst="rect">
            <a:avLst/>
          </a:prstGeom>
          <a:solidFill>
            <a:srgbClr val="9C91C5"/>
          </a:solidFill>
        </p:spPr>
        <p:txBody>
          <a:bodyPr vert="horz" lIns="91440" tIns="45720" rIns="91440" bIns="45720" numCol="1"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rgbClr val="13809D"/>
                </a:solidFill>
                <a:latin typeface="Futura PT Book" panose="020B0502020204020303" pitchFamily="34" charset="77"/>
                <a:ea typeface="+mn-ea"/>
                <a:cs typeface="Futura Medium" panose="020B0602020204020303" pitchFamily="34" charset="-79"/>
              </a:defRPr>
            </a:lvl1pPr>
            <a:lvl2pPr marL="180975" indent="-180975" algn="l" defTabSz="685800" rtl="0" eaLnBrk="1" latinLnBrk="0" hangingPunct="1">
              <a:lnSpc>
                <a:spcPct val="90000"/>
              </a:lnSpc>
              <a:spcBef>
                <a:spcPts val="375"/>
              </a:spcBef>
              <a:buFontTx/>
              <a:buBlip>
                <a:blip r:embed="rId2"/>
              </a:buBlip>
              <a:tabLst/>
              <a:defRPr lang="de-DE" sz="1500" kern="1200" dirty="0" smtClean="0">
                <a:solidFill>
                  <a:schemeClr val="tx2"/>
                </a:solidFill>
                <a:latin typeface="Futura PT Book" panose="020B0502020204020303" pitchFamily="34" charset="77"/>
                <a:ea typeface="+mn-ea"/>
                <a:cs typeface="Futura Medium" panose="020B0602020204020303" pitchFamily="34" charset="-79"/>
              </a:defRPr>
            </a:lvl2pPr>
            <a:lvl3pPr marL="285750" indent="-104775" algn="l" defTabSz="685800" rtl="0" eaLnBrk="1" latinLnBrk="0" hangingPunct="1">
              <a:lnSpc>
                <a:spcPct val="90000"/>
              </a:lnSpc>
              <a:spcBef>
                <a:spcPts val="375"/>
              </a:spcBef>
              <a:buClr>
                <a:schemeClr val="accent6"/>
              </a:buClr>
              <a:buSzPct val="100000"/>
              <a:buFont typeface="Arial" panose="020B0604020202020204" pitchFamily="34" charset="0"/>
              <a:buChar char="•"/>
              <a:tabLst>
                <a:tab pos="258763" algn="l"/>
              </a:tabLst>
              <a:defRPr lang="de-DE" sz="1500" kern="1200" dirty="0" smtClean="0">
                <a:solidFill>
                  <a:srgbClr val="13809D"/>
                </a:solidFill>
                <a:latin typeface="Futura PT Cond Book" panose="020B0406020204020203" pitchFamily="34" charset="77"/>
                <a:ea typeface="+mn-ea"/>
                <a:cs typeface="Futura Medium" panose="020B0602020204020303" pitchFamily="34" charset="-79"/>
              </a:defRPr>
            </a:lvl3pPr>
            <a:lvl4pPr marL="11113" indent="0" algn="l" defTabSz="685800" rtl="0" eaLnBrk="1" latinLnBrk="0" hangingPunct="1">
              <a:lnSpc>
                <a:spcPct val="90000"/>
              </a:lnSpc>
              <a:spcBef>
                <a:spcPts val="375"/>
              </a:spcBef>
              <a:buFontTx/>
              <a:buNone/>
              <a:tabLst/>
              <a:defRPr sz="3000" b="1" kern="1200">
                <a:solidFill>
                  <a:schemeClr val="tx2"/>
                </a:solidFill>
                <a:latin typeface="Ginóra Sans" pitchFamily="2" charset="0"/>
                <a:ea typeface="+mn-ea"/>
                <a:cs typeface="Futura Medium" panose="020B0602020204020303" pitchFamily="34" charset="-79"/>
              </a:defRPr>
            </a:lvl4pPr>
            <a:lvl5pPr marL="0" indent="0" algn="l" defTabSz="685800" rtl="0" eaLnBrk="1" latinLnBrk="0" hangingPunct="1">
              <a:lnSpc>
                <a:spcPct val="90000"/>
              </a:lnSpc>
              <a:spcBef>
                <a:spcPts val="750"/>
              </a:spcBef>
              <a:buFont typeface="Arial" panose="020B0604020202020204" pitchFamily="34" charset="0"/>
              <a:buNone/>
              <a:tabLst/>
              <a:defRPr sz="1500" b="0" kern="1200">
                <a:solidFill>
                  <a:schemeClr val="tx2"/>
                </a:solidFill>
                <a:latin typeface="Futura PT Book" panose="020B0502020204020303" pitchFamily="34" charset="77"/>
                <a:ea typeface="+mn-ea"/>
                <a:cs typeface="Futura Medium" panose="020B0602020204020303" pitchFamily="34" charset="-79"/>
              </a:defRPr>
            </a:lvl5pPr>
            <a:lvl6pPr marL="0" indent="0" algn="l" defTabSz="685800" rtl="0" eaLnBrk="1" latinLnBrk="0" hangingPunct="1">
              <a:lnSpc>
                <a:spcPct val="90000"/>
              </a:lnSpc>
              <a:spcBef>
                <a:spcPts val="750"/>
              </a:spcBef>
              <a:buFontTx/>
              <a:buNone/>
              <a:tabLst/>
              <a:defRPr sz="1500" b="0" kern="1200">
                <a:solidFill>
                  <a:schemeClr val="accent1"/>
                </a:solidFill>
                <a:latin typeface="Futura PT Book" panose="020B0502020204020303" pitchFamily="34" charset="77"/>
                <a:ea typeface="+mn-ea"/>
                <a:cs typeface="+mn-cs"/>
              </a:defRPr>
            </a:lvl6pPr>
            <a:lvl7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7pPr>
            <a:lvl8pPr marL="7938" indent="0" algn="l" defTabSz="685800" rtl="0" eaLnBrk="1" latinLnBrk="0" hangingPunct="1">
              <a:lnSpc>
                <a:spcPct val="90000"/>
              </a:lnSpc>
              <a:spcBef>
                <a:spcPts val="375"/>
              </a:spcBef>
              <a:buFontTx/>
              <a:buNone/>
              <a:tabLst/>
              <a:defRPr lang="de-DE" sz="1500" kern="1200" dirty="0">
                <a:solidFill>
                  <a:srgbClr val="13809D"/>
                </a:solidFill>
                <a:latin typeface="Futura PT Book" panose="020B0502020204020303" pitchFamily="34" charset="77"/>
                <a:ea typeface="+mn-ea"/>
                <a:cs typeface="Futura Medium" panose="020B0602020204020303" pitchFamily="34" charset="-79"/>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FontTx/>
              <a:buNone/>
            </a:pPr>
            <a:r>
              <a:rPr lang="de-DE" sz="1100" b="1" dirty="0" smtClean="0">
                <a:solidFill>
                  <a:schemeClr val="bg1"/>
                </a:solidFill>
              </a:rPr>
              <a:t>Neuinteressenten</a:t>
            </a:r>
          </a:p>
          <a:p>
            <a:pPr marL="285750" lvl="1" indent="-285750"/>
            <a:r>
              <a:rPr lang="de-DE" sz="1100" dirty="0">
                <a:solidFill>
                  <a:schemeClr val="bg1"/>
                </a:solidFill>
              </a:rPr>
              <a:t>+49 711 1292 29240</a:t>
            </a:r>
          </a:p>
          <a:p>
            <a:pPr marL="285750" lvl="1" indent="-285750"/>
            <a:r>
              <a:rPr lang="de-DE" sz="1100" dirty="0">
                <a:solidFill>
                  <a:schemeClr val="bg1"/>
                </a:solidFill>
              </a:rPr>
              <a:t>info@presse-versorgung.de</a:t>
            </a: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smtClean="0">
              <a:solidFill>
                <a:srgbClr val="13809D"/>
              </a:solidFill>
            </a:endParaRPr>
          </a:p>
          <a:p>
            <a:pPr marL="0" lvl="1" indent="0">
              <a:buFontTx/>
              <a:buNone/>
            </a:pPr>
            <a:endParaRPr lang="de-DE" sz="600" dirty="0">
              <a:solidFill>
                <a:srgbClr val="13809D"/>
              </a:solidFill>
            </a:endParaRPr>
          </a:p>
        </p:txBody>
      </p:sp>
    </p:spTree>
    <p:extLst>
      <p:ext uri="{BB962C8B-B14F-4D97-AF65-F5344CB8AC3E}">
        <p14:creationId xmlns:p14="http://schemas.microsoft.com/office/powerpoint/2010/main" val="1869422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39"/>
          </p:nvPr>
        </p:nvSpPr>
        <p:spPr/>
        <p:txBody>
          <a:bodyPr/>
          <a:lstStyle/>
          <a:p>
            <a:endParaRPr lang="de-DE"/>
          </a:p>
        </p:txBody>
      </p:sp>
      <p:sp>
        <p:nvSpPr>
          <p:cNvPr id="3" name="Textplatzhalter 2"/>
          <p:cNvSpPr>
            <a:spLocks noGrp="1"/>
          </p:cNvSpPr>
          <p:nvPr>
            <p:ph type="body" sz="quarter" idx="40"/>
          </p:nvPr>
        </p:nvSpPr>
        <p:spPr/>
        <p:txBody>
          <a:bodyPr/>
          <a:lstStyle/>
          <a:p>
            <a:endParaRPr lang="de-DE"/>
          </a:p>
        </p:txBody>
      </p:sp>
      <p:sp>
        <p:nvSpPr>
          <p:cNvPr id="4" name="Textplatzhalter 3"/>
          <p:cNvSpPr>
            <a:spLocks noGrp="1"/>
          </p:cNvSpPr>
          <p:nvPr>
            <p:ph type="body" sz="quarter" idx="54"/>
          </p:nvPr>
        </p:nvSpPr>
        <p:spPr/>
        <p:txBody>
          <a:bodyPr/>
          <a:lstStyle/>
          <a:p>
            <a:endParaRPr lang="de-DE"/>
          </a:p>
        </p:txBody>
      </p:sp>
      <p:sp>
        <p:nvSpPr>
          <p:cNvPr id="5" name="Textplatzhalter 4"/>
          <p:cNvSpPr>
            <a:spLocks noGrp="1"/>
          </p:cNvSpPr>
          <p:nvPr>
            <p:ph type="body" sz="quarter" idx="55"/>
          </p:nvPr>
        </p:nvSpPr>
        <p:spPr/>
        <p:txBody>
          <a:bodyPr/>
          <a:lstStyle/>
          <a:p>
            <a:endParaRPr lang="de-DE"/>
          </a:p>
        </p:txBody>
      </p:sp>
    </p:spTree>
    <p:extLst>
      <p:ext uri="{BB962C8B-B14F-4D97-AF65-F5344CB8AC3E}">
        <p14:creationId xmlns:p14="http://schemas.microsoft.com/office/powerpoint/2010/main" val="3226611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normAutofit fontScale="70000" lnSpcReduction="20000"/>
          </a:bodyPr>
          <a:lstStyle/>
          <a:p>
            <a:r>
              <a:rPr lang="de-DE" dirty="0" smtClean="0"/>
              <a:t>02</a:t>
            </a:r>
            <a:endParaRPr lang="de-DE" dirty="0"/>
          </a:p>
        </p:txBody>
      </p:sp>
      <p:sp>
        <p:nvSpPr>
          <p:cNvPr id="3" name="Textplatzhalter 2"/>
          <p:cNvSpPr>
            <a:spLocks noGrp="1"/>
          </p:cNvSpPr>
          <p:nvPr>
            <p:ph type="body" sz="quarter" idx="14"/>
          </p:nvPr>
        </p:nvSpPr>
        <p:spPr/>
        <p:txBody>
          <a:bodyPr>
            <a:normAutofit fontScale="70000" lnSpcReduction="20000"/>
          </a:bodyPr>
          <a:lstStyle/>
          <a:p>
            <a:r>
              <a:rPr lang="de-DE" dirty="0" smtClean="0"/>
              <a:t>04</a:t>
            </a:r>
            <a:endParaRPr lang="de-DE" dirty="0"/>
          </a:p>
        </p:txBody>
      </p:sp>
      <p:sp>
        <p:nvSpPr>
          <p:cNvPr id="4" name="Textplatzhalter 3"/>
          <p:cNvSpPr>
            <a:spLocks noGrp="1"/>
          </p:cNvSpPr>
          <p:nvPr>
            <p:ph type="body" sz="quarter" idx="15"/>
          </p:nvPr>
        </p:nvSpPr>
        <p:spPr/>
        <p:txBody>
          <a:bodyPr>
            <a:normAutofit fontScale="70000" lnSpcReduction="20000"/>
          </a:bodyPr>
          <a:lstStyle/>
          <a:p>
            <a:r>
              <a:rPr lang="de-DE" dirty="0" smtClean="0"/>
              <a:t>03</a:t>
            </a:r>
            <a:endParaRPr lang="de-DE" dirty="0"/>
          </a:p>
        </p:txBody>
      </p:sp>
      <p:sp>
        <p:nvSpPr>
          <p:cNvPr id="19" name="Textplatzhalter 18"/>
          <p:cNvSpPr>
            <a:spLocks noGrp="1"/>
          </p:cNvSpPr>
          <p:nvPr>
            <p:ph type="body" sz="quarter" idx="16"/>
          </p:nvPr>
        </p:nvSpPr>
        <p:spPr/>
        <p:txBody>
          <a:bodyPr>
            <a:normAutofit fontScale="70000" lnSpcReduction="20000"/>
          </a:bodyPr>
          <a:lstStyle/>
          <a:p>
            <a:endParaRPr lang="de-DE"/>
          </a:p>
        </p:txBody>
      </p:sp>
      <p:sp>
        <p:nvSpPr>
          <p:cNvPr id="21" name="Textplatzhalter 20"/>
          <p:cNvSpPr>
            <a:spLocks noGrp="1"/>
          </p:cNvSpPr>
          <p:nvPr>
            <p:ph type="body" sz="quarter" idx="17"/>
          </p:nvPr>
        </p:nvSpPr>
        <p:spPr/>
        <p:txBody>
          <a:bodyPr>
            <a:normAutofit fontScale="70000" lnSpcReduction="20000"/>
          </a:bodyPr>
          <a:lstStyle/>
          <a:p>
            <a:endParaRPr lang="de-DE"/>
          </a:p>
        </p:txBody>
      </p:sp>
      <p:sp>
        <p:nvSpPr>
          <p:cNvPr id="22" name="Textplatzhalter 21"/>
          <p:cNvSpPr>
            <a:spLocks noGrp="1"/>
          </p:cNvSpPr>
          <p:nvPr>
            <p:ph type="body" sz="quarter" idx="18"/>
          </p:nvPr>
        </p:nvSpPr>
        <p:spPr/>
        <p:txBody>
          <a:bodyPr>
            <a:normAutofit fontScale="70000" lnSpcReduction="20000"/>
          </a:bodyPr>
          <a:lstStyle/>
          <a:p>
            <a:endParaRPr lang="de-DE"/>
          </a:p>
        </p:txBody>
      </p:sp>
      <p:sp>
        <p:nvSpPr>
          <p:cNvPr id="23" name="Textplatzhalter 22"/>
          <p:cNvSpPr>
            <a:spLocks noGrp="1"/>
          </p:cNvSpPr>
          <p:nvPr>
            <p:ph type="body" sz="quarter" idx="19"/>
          </p:nvPr>
        </p:nvSpPr>
        <p:spPr/>
        <p:txBody>
          <a:bodyPr>
            <a:normAutofit fontScale="70000" lnSpcReduction="20000"/>
          </a:bodyPr>
          <a:lstStyle/>
          <a:p>
            <a:endParaRPr lang="de-DE"/>
          </a:p>
        </p:txBody>
      </p:sp>
      <p:sp>
        <p:nvSpPr>
          <p:cNvPr id="9" name="Textplatzhalter 8"/>
          <p:cNvSpPr>
            <a:spLocks noGrp="1"/>
          </p:cNvSpPr>
          <p:nvPr>
            <p:ph type="body" sz="quarter" idx="20"/>
          </p:nvPr>
        </p:nvSpPr>
        <p:spPr/>
        <p:txBody>
          <a:bodyPr>
            <a:normAutofit fontScale="70000" lnSpcReduction="20000"/>
          </a:bodyPr>
          <a:lstStyle/>
          <a:p>
            <a:r>
              <a:rPr lang="de-DE" dirty="0" smtClean="0"/>
              <a:t>01</a:t>
            </a:r>
            <a:endParaRPr lang="de-DE" dirty="0"/>
          </a:p>
        </p:txBody>
      </p:sp>
      <p:sp>
        <p:nvSpPr>
          <p:cNvPr id="10" name="Textplatzhalter 9"/>
          <p:cNvSpPr>
            <a:spLocks noGrp="1"/>
          </p:cNvSpPr>
          <p:nvPr>
            <p:ph type="body" sz="quarter" idx="29"/>
          </p:nvPr>
        </p:nvSpPr>
        <p:spPr/>
        <p:txBody>
          <a:bodyPr/>
          <a:lstStyle/>
          <a:p>
            <a:r>
              <a:rPr lang="de-DE" dirty="0" smtClean="0"/>
              <a:t>Zielgruppe</a:t>
            </a:r>
            <a:endParaRPr lang="de-DE" dirty="0"/>
          </a:p>
        </p:txBody>
      </p:sp>
      <p:sp>
        <p:nvSpPr>
          <p:cNvPr id="11" name="Textplatzhalter 10"/>
          <p:cNvSpPr>
            <a:spLocks noGrp="1"/>
          </p:cNvSpPr>
          <p:nvPr>
            <p:ph type="body" sz="quarter" idx="30"/>
          </p:nvPr>
        </p:nvSpPr>
        <p:spPr/>
        <p:txBody>
          <a:bodyPr>
            <a:normAutofit/>
          </a:bodyPr>
          <a:lstStyle/>
          <a:p>
            <a:r>
              <a:rPr lang="de-DE" dirty="0" smtClean="0"/>
              <a:t>Produktdetails</a:t>
            </a:r>
            <a:endParaRPr lang="de-DE" dirty="0"/>
          </a:p>
        </p:txBody>
      </p:sp>
      <p:sp>
        <p:nvSpPr>
          <p:cNvPr id="12" name="Textplatzhalter 11"/>
          <p:cNvSpPr>
            <a:spLocks noGrp="1"/>
          </p:cNvSpPr>
          <p:nvPr>
            <p:ph type="body" sz="quarter" idx="31"/>
          </p:nvPr>
        </p:nvSpPr>
        <p:spPr>
          <a:xfrm>
            <a:off x="1787938" y="2776012"/>
            <a:ext cx="2553854" cy="605149"/>
          </a:xfrm>
        </p:spPr>
        <p:txBody>
          <a:bodyPr>
            <a:noAutofit/>
          </a:bodyPr>
          <a:lstStyle/>
          <a:p>
            <a:pPr>
              <a:lnSpc>
                <a:spcPct val="170000"/>
              </a:lnSpc>
            </a:pPr>
            <a:r>
              <a:rPr lang="de-DE" dirty="0" smtClean="0"/>
              <a:t>Antragsprozess / Tarifübersicht</a:t>
            </a:r>
            <a:endParaRPr lang="de-DE" dirty="0"/>
          </a:p>
        </p:txBody>
      </p:sp>
      <p:sp>
        <p:nvSpPr>
          <p:cNvPr id="13" name="Textplatzhalter 12"/>
          <p:cNvSpPr>
            <a:spLocks noGrp="1"/>
          </p:cNvSpPr>
          <p:nvPr>
            <p:ph type="body" sz="quarter" idx="32"/>
          </p:nvPr>
        </p:nvSpPr>
        <p:spPr/>
        <p:txBody>
          <a:bodyPr>
            <a:normAutofit fontScale="40000" lnSpcReduction="20000"/>
          </a:bodyPr>
          <a:lstStyle/>
          <a:p>
            <a:endParaRPr lang="de-DE" dirty="0" smtClean="0"/>
          </a:p>
          <a:p>
            <a:r>
              <a:rPr lang="de-DE" sz="3400" dirty="0" smtClean="0"/>
              <a:t>Weitere Informationen</a:t>
            </a:r>
            <a:endParaRPr lang="de-DE" sz="3400" dirty="0"/>
          </a:p>
          <a:p>
            <a:endParaRPr lang="de-DE" sz="1900" dirty="0"/>
          </a:p>
        </p:txBody>
      </p:sp>
      <p:sp>
        <p:nvSpPr>
          <p:cNvPr id="14" name="Textplatzhalter 13"/>
          <p:cNvSpPr>
            <a:spLocks noGrp="1"/>
          </p:cNvSpPr>
          <p:nvPr>
            <p:ph type="body" sz="quarter" idx="33"/>
          </p:nvPr>
        </p:nvSpPr>
        <p:spPr/>
        <p:txBody>
          <a:bodyPr>
            <a:normAutofit/>
          </a:bodyPr>
          <a:lstStyle/>
          <a:p>
            <a:endParaRPr lang="de-DE" dirty="0" smtClean="0"/>
          </a:p>
          <a:p>
            <a:endParaRPr lang="de-DE" sz="2900" dirty="0"/>
          </a:p>
        </p:txBody>
      </p:sp>
      <p:sp>
        <p:nvSpPr>
          <p:cNvPr id="24" name="Textplatzhalter 23"/>
          <p:cNvSpPr>
            <a:spLocks noGrp="1"/>
          </p:cNvSpPr>
          <p:nvPr>
            <p:ph type="body" sz="quarter" idx="34"/>
          </p:nvPr>
        </p:nvSpPr>
        <p:spPr/>
        <p:txBody>
          <a:bodyPr/>
          <a:lstStyle/>
          <a:p>
            <a:endParaRPr lang="de-DE"/>
          </a:p>
        </p:txBody>
      </p:sp>
      <p:sp>
        <p:nvSpPr>
          <p:cNvPr id="25" name="Textplatzhalter 24"/>
          <p:cNvSpPr>
            <a:spLocks noGrp="1"/>
          </p:cNvSpPr>
          <p:nvPr>
            <p:ph type="body" sz="quarter" idx="35"/>
          </p:nvPr>
        </p:nvSpPr>
        <p:spPr/>
        <p:txBody>
          <a:bodyPr/>
          <a:lstStyle/>
          <a:p>
            <a:endParaRPr lang="de-DE"/>
          </a:p>
        </p:txBody>
      </p:sp>
      <p:sp>
        <p:nvSpPr>
          <p:cNvPr id="26" name="Textplatzhalter 25"/>
          <p:cNvSpPr>
            <a:spLocks noGrp="1"/>
          </p:cNvSpPr>
          <p:nvPr>
            <p:ph type="body" sz="quarter" idx="36"/>
          </p:nvPr>
        </p:nvSpPr>
        <p:spPr/>
        <p:txBody>
          <a:bodyPr/>
          <a:lstStyle/>
          <a:p>
            <a:endParaRPr lang="de-DE"/>
          </a:p>
        </p:txBody>
      </p:sp>
      <p:sp>
        <p:nvSpPr>
          <p:cNvPr id="18" name="Fußzeilenplatzhalter 17"/>
          <p:cNvSpPr>
            <a:spLocks noGrp="1"/>
          </p:cNvSpPr>
          <p:nvPr>
            <p:ph type="ftr" sz="quarter" idx="37"/>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FFFFFF"/>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FFFFFF"/>
              </a:solidFill>
              <a:effectLst/>
              <a:uLnTx/>
              <a:uFillTx/>
              <a:latin typeface="Futura PT Book" panose="020B0502020204020303" pitchFamily="34" charset="77"/>
              <a:ea typeface="+mn-ea"/>
              <a:cs typeface="+mn-cs"/>
            </a:endParaRPr>
          </a:p>
        </p:txBody>
      </p:sp>
      <p:sp>
        <p:nvSpPr>
          <p:cNvPr id="20" name="Foliennummernplatzhalter 19"/>
          <p:cNvSpPr>
            <a:spLocks noGrp="1"/>
          </p:cNvSpPr>
          <p:nvPr>
            <p:ph type="sldNum" sz="quarter" idx="38"/>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FFFFFF"/>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2</a:t>
            </a:fld>
            <a:r>
              <a:rPr kumimoji="0" lang="de-DE" sz="900" b="1" i="0" u="none" strike="noStrike" kern="1200" cap="none" spc="0" normalizeH="0" baseline="0" noProof="0" smtClean="0">
                <a:ln>
                  <a:noFill/>
                </a:ln>
                <a:solidFill>
                  <a:srgbClr val="FFFFFF"/>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FFFFFF"/>
              </a:solidFill>
              <a:effectLst/>
              <a:uLnTx/>
              <a:uFillTx/>
              <a:latin typeface="Futura PT Book" panose="020B0502020204020303" pitchFamily="34" charset="77"/>
              <a:ea typeface="+mn-ea"/>
              <a:cs typeface="Futura Medium" panose="020B0602020204020303" pitchFamily="34" charset="-79"/>
            </a:endParaRPr>
          </a:p>
        </p:txBody>
      </p:sp>
      <p:sp>
        <p:nvSpPr>
          <p:cNvPr id="27" name="Textplatzhalter 26"/>
          <p:cNvSpPr>
            <a:spLocks noGrp="1"/>
          </p:cNvSpPr>
          <p:nvPr>
            <p:ph type="body" sz="quarter" idx="39"/>
          </p:nvPr>
        </p:nvSpPr>
        <p:spPr/>
        <p:txBody>
          <a:bodyPr/>
          <a:lstStyle/>
          <a:p>
            <a:endParaRPr lang="de-DE"/>
          </a:p>
        </p:txBody>
      </p:sp>
      <p:sp>
        <p:nvSpPr>
          <p:cNvPr id="28" name="Textplatzhalter 27"/>
          <p:cNvSpPr>
            <a:spLocks noGrp="1"/>
          </p:cNvSpPr>
          <p:nvPr>
            <p:ph type="body" sz="quarter" idx="40"/>
          </p:nvPr>
        </p:nvSpPr>
        <p:spPr/>
        <p:txBody>
          <a:bodyPr/>
          <a:lstStyle/>
          <a:p>
            <a:endParaRPr lang="de-DE"/>
          </a:p>
        </p:txBody>
      </p:sp>
      <p:sp>
        <p:nvSpPr>
          <p:cNvPr id="29" name="Textplatzhalter 28"/>
          <p:cNvSpPr>
            <a:spLocks noGrp="1"/>
          </p:cNvSpPr>
          <p:nvPr>
            <p:ph type="body" sz="quarter" idx="54"/>
          </p:nvPr>
        </p:nvSpPr>
        <p:spPr/>
        <p:txBody>
          <a:bodyPr/>
          <a:lstStyle/>
          <a:p>
            <a:endParaRPr lang="de-DE"/>
          </a:p>
        </p:txBody>
      </p:sp>
      <p:sp>
        <p:nvSpPr>
          <p:cNvPr id="30" name="Textplatzhalter 29"/>
          <p:cNvSpPr>
            <a:spLocks noGrp="1"/>
          </p:cNvSpPr>
          <p:nvPr>
            <p:ph type="body" sz="quarter" idx="55"/>
          </p:nvPr>
        </p:nvSpPr>
        <p:spPr/>
        <p:txBody>
          <a:bodyPr/>
          <a:lstStyle/>
          <a:p>
            <a:endParaRPr lang="de-DE"/>
          </a:p>
        </p:txBody>
      </p:sp>
    </p:spTree>
    <p:extLst>
      <p:ext uri="{BB962C8B-B14F-4D97-AF65-F5344CB8AC3E}">
        <p14:creationId xmlns:p14="http://schemas.microsoft.com/office/powerpoint/2010/main" val="617956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l="78" r="78"/>
          <a:stretch>
            <a:fillRect/>
          </a:stretch>
        </p:blipFill>
        <p:spPr/>
      </p:pic>
      <p:sp>
        <p:nvSpPr>
          <p:cNvPr id="3" name="Titel 2"/>
          <p:cNvSpPr>
            <a:spLocks noGrp="1"/>
          </p:cNvSpPr>
          <p:nvPr>
            <p:ph type="ctrTitle"/>
          </p:nvPr>
        </p:nvSpPr>
        <p:spPr/>
        <p:txBody>
          <a:bodyPr/>
          <a:lstStyle/>
          <a:p>
            <a:r>
              <a:rPr lang="de-DE" dirty="0" smtClean="0"/>
              <a:t>01</a:t>
            </a:r>
            <a:endParaRPr lang="de-DE" dirty="0"/>
          </a:p>
        </p:txBody>
      </p:sp>
      <p:sp>
        <p:nvSpPr>
          <p:cNvPr id="4" name="Fußzeilenplatzhalter 3"/>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7" name="Foliennummernplatzhalter 6"/>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3</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5" name="Inhaltsplatzhalter 4"/>
          <p:cNvSpPr>
            <a:spLocks noGrp="1"/>
          </p:cNvSpPr>
          <p:nvPr>
            <p:ph sz="quarter" idx="17"/>
          </p:nvPr>
        </p:nvSpPr>
        <p:spPr/>
        <p:txBody>
          <a:bodyPr>
            <a:normAutofit/>
          </a:bodyPr>
          <a:lstStyle/>
          <a:p>
            <a:r>
              <a:rPr lang="de-DE" sz="3600" dirty="0" smtClean="0">
                <a:latin typeface="Ginóra Sans" panose="00000500000000000000" pitchFamily="2" charset="0"/>
              </a:rPr>
              <a:t>Zielgruppe</a:t>
            </a:r>
            <a:endParaRPr lang="de-DE" sz="3600" dirty="0">
              <a:latin typeface="Ginóra Sans" panose="00000500000000000000" pitchFamily="2" charset="0"/>
            </a:endParaRPr>
          </a:p>
        </p:txBody>
      </p:sp>
      <p:sp>
        <p:nvSpPr>
          <p:cNvPr id="2" name="Textplatzhalter 1"/>
          <p:cNvSpPr>
            <a:spLocks noGrp="1"/>
          </p:cNvSpPr>
          <p:nvPr>
            <p:ph type="body" sz="quarter" idx="39"/>
          </p:nvPr>
        </p:nvSpPr>
        <p:spPr/>
        <p:txBody>
          <a:bodyPr/>
          <a:lstStyle/>
          <a:p>
            <a:endParaRPr lang="de-DE"/>
          </a:p>
        </p:txBody>
      </p:sp>
      <p:sp>
        <p:nvSpPr>
          <p:cNvPr id="8" name="Textplatzhalter 7"/>
          <p:cNvSpPr>
            <a:spLocks noGrp="1"/>
          </p:cNvSpPr>
          <p:nvPr>
            <p:ph type="body" sz="quarter" idx="40"/>
          </p:nvPr>
        </p:nvSpPr>
        <p:spPr/>
        <p:txBody>
          <a:bodyPr/>
          <a:lstStyle/>
          <a:p>
            <a:endParaRPr lang="de-DE"/>
          </a:p>
        </p:txBody>
      </p:sp>
      <p:sp>
        <p:nvSpPr>
          <p:cNvPr id="9" name="Textplatzhalter 8"/>
          <p:cNvSpPr>
            <a:spLocks noGrp="1"/>
          </p:cNvSpPr>
          <p:nvPr>
            <p:ph type="body" sz="quarter" idx="54"/>
          </p:nvPr>
        </p:nvSpPr>
        <p:spPr/>
        <p:txBody>
          <a:bodyPr/>
          <a:lstStyle/>
          <a:p>
            <a:endParaRPr lang="de-DE"/>
          </a:p>
        </p:txBody>
      </p:sp>
      <p:sp>
        <p:nvSpPr>
          <p:cNvPr id="10" name="Textplatzhalter 9"/>
          <p:cNvSpPr>
            <a:spLocks noGrp="1"/>
          </p:cNvSpPr>
          <p:nvPr>
            <p:ph type="body" sz="quarter" idx="55"/>
          </p:nvPr>
        </p:nvSpPr>
        <p:spPr/>
        <p:txBody>
          <a:bodyPr/>
          <a:lstStyle/>
          <a:p>
            <a:endParaRPr lang="de-DE"/>
          </a:p>
        </p:txBody>
      </p:sp>
    </p:spTree>
    <p:extLst>
      <p:ext uri="{BB962C8B-B14F-4D97-AF65-F5344CB8AC3E}">
        <p14:creationId xmlns:p14="http://schemas.microsoft.com/office/powerpoint/2010/main" val="2954294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12550" y="1612835"/>
            <a:ext cx="5846991" cy="864302"/>
          </a:xfrm>
        </p:spPr>
        <p:txBody>
          <a:bodyPr>
            <a:normAutofit fontScale="90000"/>
          </a:bodyPr>
          <a:lstStyle/>
          <a:p>
            <a:r>
              <a:rPr lang="de-DE" dirty="0" smtClean="0"/>
              <a:t>Wann eignet sich die Pensionszusage für Arbeitgeber?</a:t>
            </a:r>
            <a:endParaRPr lang="de-DE" dirty="0"/>
          </a:p>
        </p:txBody>
      </p:sp>
      <p:pic>
        <p:nvPicPr>
          <p:cNvPr id="8" name="Bildplatzhalter 7"/>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l="16647" r="16647"/>
          <a:stretch>
            <a:fillRect/>
          </a:stretch>
        </p:blipFill>
        <p:spPr/>
      </p:pic>
      <p:sp>
        <p:nvSpPr>
          <p:cNvPr id="5" name="Fußzeilenplatzhalter 4"/>
          <p:cNvSpPr>
            <a:spLocks noGrp="1"/>
          </p:cNvSpPr>
          <p:nvPr>
            <p:ph type="ftr" sz="quarter" idx="56"/>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6" name="Foliennummernplatzhalter 5"/>
          <p:cNvSpPr>
            <a:spLocks noGrp="1"/>
          </p:cNvSpPr>
          <p:nvPr>
            <p:ph type="sldNum" sz="quarter" idx="57"/>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4</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7" name="Inhaltsplatzhalter 6"/>
          <p:cNvSpPr>
            <a:spLocks noGrp="1"/>
          </p:cNvSpPr>
          <p:nvPr>
            <p:ph sz="quarter" idx="58"/>
          </p:nvPr>
        </p:nvSpPr>
        <p:spPr>
          <a:xfrm>
            <a:off x="3590923" y="2543768"/>
            <a:ext cx="4795431" cy="1376362"/>
          </a:xfrm>
        </p:spPr>
        <p:txBody>
          <a:bodyPr>
            <a:noAutofit/>
          </a:bodyPr>
          <a:lstStyle/>
          <a:p>
            <a:pPr lvl="1">
              <a:lnSpc>
                <a:spcPct val="120000"/>
              </a:lnSpc>
            </a:pPr>
            <a:r>
              <a:rPr lang="de-DE" sz="1100" dirty="0" smtClean="0"/>
              <a:t>Ich </a:t>
            </a:r>
            <a:r>
              <a:rPr lang="de-DE" sz="1100" dirty="0"/>
              <a:t>möchte wichtige </a:t>
            </a:r>
            <a:r>
              <a:rPr lang="de-DE" sz="1100" dirty="0" smtClean="0"/>
              <a:t>Mitarbeitende, </a:t>
            </a:r>
            <a:r>
              <a:rPr lang="de-DE" sz="1100" dirty="0"/>
              <a:t>Fach- und Führungskräfte durch eine attraktive betriebliche Altersversorgung an mein Unternehmen binden sowie </a:t>
            </a:r>
            <a:r>
              <a:rPr lang="de-DE" sz="1100" dirty="0" smtClean="0"/>
              <a:t>Bewerber*innen ansprechen</a:t>
            </a:r>
          </a:p>
          <a:p>
            <a:pPr lvl="1">
              <a:lnSpc>
                <a:spcPct val="120000"/>
              </a:lnSpc>
            </a:pPr>
            <a:r>
              <a:rPr lang="de-DE" sz="1100" dirty="0" smtClean="0"/>
              <a:t>Ich </a:t>
            </a:r>
            <a:r>
              <a:rPr lang="de-DE" sz="1100" dirty="0"/>
              <a:t>suche eine </a:t>
            </a:r>
            <a:r>
              <a:rPr lang="de-DE" sz="1100" dirty="0" err="1"/>
              <a:t>bAV</a:t>
            </a:r>
            <a:r>
              <a:rPr lang="de-DE" sz="1100" dirty="0"/>
              <a:t>-Lösung mit einer kalkulierbaren, langfristigen, sicheren </a:t>
            </a:r>
            <a:r>
              <a:rPr lang="de-DE" sz="1100" dirty="0" smtClean="0"/>
              <a:t>Finanzierung</a:t>
            </a:r>
          </a:p>
          <a:p>
            <a:pPr lvl="1">
              <a:lnSpc>
                <a:spcPct val="120000"/>
              </a:lnSpc>
            </a:pPr>
            <a:r>
              <a:rPr lang="de-DE" sz="1100" dirty="0" smtClean="0"/>
              <a:t>Ich </a:t>
            </a:r>
            <a:r>
              <a:rPr lang="de-DE" sz="1100" dirty="0"/>
              <a:t>möchte meinen </a:t>
            </a:r>
            <a:r>
              <a:rPr lang="de-DE" sz="1100" dirty="0" smtClean="0"/>
              <a:t>Mitarbeitenden </a:t>
            </a:r>
            <a:r>
              <a:rPr lang="de-DE" sz="1100" dirty="0"/>
              <a:t>die Möglichkeit der flexiblen Beitragszahlung (bspw. Einzahlung von Tantiemen, Weihnachtsgeld, Sonderzahlungen) </a:t>
            </a:r>
            <a:r>
              <a:rPr lang="de-DE" sz="1100" dirty="0" smtClean="0"/>
              <a:t>ermöglichen</a:t>
            </a:r>
            <a:endParaRPr lang="de-DE" sz="1100" dirty="0"/>
          </a:p>
          <a:p>
            <a:pPr lvl="1"/>
            <a:endParaRPr lang="de-DE" sz="1200" dirty="0"/>
          </a:p>
        </p:txBody>
      </p:sp>
      <p:sp>
        <p:nvSpPr>
          <p:cNvPr id="3" name="Textplatzhalter 2"/>
          <p:cNvSpPr>
            <a:spLocks noGrp="1"/>
          </p:cNvSpPr>
          <p:nvPr>
            <p:ph type="body" sz="quarter" idx="39"/>
          </p:nvPr>
        </p:nvSpPr>
        <p:spPr/>
        <p:txBody>
          <a:bodyPr/>
          <a:lstStyle/>
          <a:p>
            <a:endParaRPr lang="de-DE"/>
          </a:p>
        </p:txBody>
      </p:sp>
      <p:sp>
        <p:nvSpPr>
          <p:cNvPr id="4" name="Textplatzhalter 3"/>
          <p:cNvSpPr>
            <a:spLocks noGrp="1"/>
          </p:cNvSpPr>
          <p:nvPr>
            <p:ph type="body" sz="quarter" idx="40"/>
          </p:nvPr>
        </p:nvSpPr>
        <p:spPr/>
        <p:txBody>
          <a:bodyPr/>
          <a:lstStyle/>
          <a:p>
            <a:endParaRPr lang="de-DE"/>
          </a:p>
        </p:txBody>
      </p:sp>
      <p:sp>
        <p:nvSpPr>
          <p:cNvPr id="10" name="Textplatzhalter 9"/>
          <p:cNvSpPr>
            <a:spLocks noGrp="1"/>
          </p:cNvSpPr>
          <p:nvPr>
            <p:ph type="body" sz="quarter" idx="54"/>
          </p:nvPr>
        </p:nvSpPr>
        <p:spPr/>
        <p:txBody>
          <a:bodyPr/>
          <a:lstStyle/>
          <a:p>
            <a:endParaRPr lang="de-DE"/>
          </a:p>
        </p:txBody>
      </p:sp>
      <p:sp>
        <p:nvSpPr>
          <p:cNvPr id="11" name="Textplatzhalter 10"/>
          <p:cNvSpPr>
            <a:spLocks noGrp="1"/>
          </p:cNvSpPr>
          <p:nvPr>
            <p:ph type="body" sz="quarter" idx="59"/>
          </p:nvPr>
        </p:nvSpPr>
        <p:spPr/>
        <p:txBody>
          <a:bodyPr/>
          <a:lstStyle/>
          <a:p>
            <a:endParaRPr lang="de-DE"/>
          </a:p>
        </p:txBody>
      </p:sp>
    </p:spTree>
    <p:extLst>
      <p:ext uri="{BB962C8B-B14F-4D97-AF65-F5344CB8AC3E}">
        <p14:creationId xmlns:p14="http://schemas.microsoft.com/office/powerpoint/2010/main" val="950357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Vorteile der Pensionszusage</a:t>
            </a:r>
            <a:endParaRPr lang="de-DE" dirty="0"/>
          </a:p>
        </p:txBody>
      </p:sp>
      <p:sp>
        <p:nvSpPr>
          <p:cNvPr id="3" name="Textplatzhalter 2"/>
          <p:cNvSpPr>
            <a:spLocks noGrp="1"/>
          </p:cNvSpPr>
          <p:nvPr>
            <p:ph type="body" sz="quarter" idx="53"/>
          </p:nvPr>
        </p:nvSpPr>
        <p:spPr/>
        <p:txBody>
          <a:bodyPr/>
          <a:lstStyle/>
          <a:p>
            <a:r>
              <a:rPr lang="de-DE" dirty="0" smtClean="0">
                <a:solidFill>
                  <a:schemeClr val="accent6"/>
                </a:solidFill>
              </a:rPr>
              <a:t>Aus Arbeitgeber-Sicht</a:t>
            </a:r>
            <a:endParaRPr lang="de-DE" dirty="0">
              <a:solidFill>
                <a:schemeClr val="accent6"/>
              </a:solidFill>
            </a:endParaRPr>
          </a:p>
        </p:txBody>
      </p:sp>
      <p:sp>
        <p:nvSpPr>
          <p:cNvPr id="4" name="Fußzeilenplatzhalter 3"/>
          <p:cNvSpPr>
            <a:spLocks noGrp="1"/>
          </p:cNvSpPr>
          <p:nvPr>
            <p:ph type="ftr" sz="quarter" idx="5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5" name="Foliennummernplatzhalter 4"/>
          <p:cNvSpPr>
            <a:spLocks noGrp="1"/>
          </p:cNvSpPr>
          <p:nvPr>
            <p:ph type="sldNum" sz="quarter" idx="5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5</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pic>
        <p:nvPicPr>
          <p:cNvPr id="16" name="Inhaltsplatzhalter 15"/>
          <p:cNvPicPr>
            <a:picLocks noGrp="1" noChangeAspect="1"/>
          </p:cNvPicPr>
          <p:nvPr>
            <p:ph sz="quarter" idx="56"/>
          </p:nvPr>
        </p:nvPicPr>
        <p:blipFill>
          <a:blip r:embed="rId2">
            <a:extLst>
              <a:ext uri="{28A0092B-C50C-407E-A947-70E740481C1C}">
                <a14:useLocalDpi xmlns:a14="http://schemas.microsoft.com/office/drawing/2010/main" val="0"/>
              </a:ext>
            </a:extLst>
          </a:blip>
          <a:stretch>
            <a:fillRect/>
          </a:stretch>
        </p:blipFill>
        <p:spPr>
          <a:xfrm>
            <a:off x="1764676" y="1955115"/>
            <a:ext cx="1559306" cy="1670686"/>
          </a:xfrm>
        </p:spPr>
      </p:pic>
      <p:sp>
        <p:nvSpPr>
          <p:cNvPr id="20" name="Textplatzhalter 19"/>
          <p:cNvSpPr>
            <a:spLocks noGrp="1"/>
          </p:cNvSpPr>
          <p:nvPr>
            <p:ph type="body" sz="quarter" idx="39"/>
          </p:nvPr>
        </p:nvSpPr>
        <p:spPr/>
        <p:txBody>
          <a:bodyPr/>
          <a:lstStyle/>
          <a:p>
            <a:endParaRPr lang="de-DE"/>
          </a:p>
        </p:txBody>
      </p:sp>
      <p:sp>
        <p:nvSpPr>
          <p:cNvPr id="21" name="Textplatzhalter 20"/>
          <p:cNvSpPr>
            <a:spLocks noGrp="1"/>
          </p:cNvSpPr>
          <p:nvPr>
            <p:ph type="body" sz="quarter" idx="40"/>
          </p:nvPr>
        </p:nvSpPr>
        <p:spPr/>
        <p:txBody>
          <a:bodyPr/>
          <a:lstStyle/>
          <a:p>
            <a:endParaRPr lang="de-DE"/>
          </a:p>
        </p:txBody>
      </p:sp>
      <p:sp>
        <p:nvSpPr>
          <p:cNvPr id="22" name="Textplatzhalter 21"/>
          <p:cNvSpPr>
            <a:spLocks noGrp="1"/>
          </p:cNvSpPr>
          <p:nvPr>
            <p:ph type="body" sz="quarter" idx="57"/>
          </p:nvPr>
        </p:nvSpPr>
        <p:spPr/>
        <p:txBody>
          <a:bodyPr/>
          <a:lstStyle/>
          <a:p>
            <a:endParaRPr lang="de-DE"/>
          </a:p>
        </p:txBody>
      </p:sp>
      <p:sp>
        <p:nvSpPr>
          <p:cNvPr id="23" name="Textplatzhalter 22"/>
          <p:cNvSpPr>
            <a:spLocks noGrp="1"/>
          </p:cNvSpPr>
          <p:nvPr>
            <p:ph type="body" sz="quarter" idx="58"/>
          </p:nvPr>
        </p:nvSpPr>
        <p:spPr/>
        <p:txBody>
          <a:bodyPr/>
          <a:lstStyle/>
          <a:p>
            <a:endParaRPr lang="de-DE"/>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84" y="1934618"/>
            <a:ext cx="1586109" cy="1699403"/>
          </a:xfrm>
          <a:prstGeom prst="rect">
            <a:avLst/>
          </a:prstGeom>
        </p:spPr>
      </p:pic>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806" y="1977043"/>
            <a:ext cx="1578279" cy="1691013"/>
          </a:xfrm>
          <a:prstGeom prst="rect">
            <a:avLst/>
          </a:prstGeom>
        </p:spPr>
      </p:pic>
      <p:sp>
        <p:nvSpPr>
          <p:cNvPr id="6" name="Rechteck 5"/>
          <p:cNvSpPr/>
          <p:nvPr/>
        </p:nvSpPr>
        <p:spPr>
          <a:xfrm>
            <a:off x="1638055" y="3717974"/>
            <a:ext cx="1812548" cy="523220"/>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srgbClr val="13809D"/>
                </a:solidFill>
                <a:effectLst/>
                <a:uLnTx/>
                <a:uFillTx/>
                <a:latin typeface="Futura PT Book" panose="020B0502020204020303" pitchFamily="34" charset="0"/>
                <a:ea typeface="+mn-ea"/>
                <a:cs typeface="+mn-cs"/>
              </a:rPr>
              <a:t>Arbeitgeberattraktivität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srgbClr val="13809D"/>
                </a:solidFill>
                <a:effectLst/>
                <a:uLnTx/>
                <a:uFillTx/>
                <a:latin typeface="Futura PT Book" panose="020B0502020204020303" pitchFamily="34" charset="0"/>
                <a:ea typeface="+mn-ea"/>
                <a:cs typeface="+mn-cs"/>
              </a:rPr>
              <a:t>steigern</a:t>
            </a:r>
            <a:endParaRPr kumimoji="0" lang="de-DE" sz="1400" b="0" i="0" u="none" strike="noStrike" kern="1200" cap="none" spc="0" normalizeH="0" baseline="0" noProof="0" dirty="0">
              <a:ln>
                <a:noFill/>
              </a:ln>
              <a:solidFill>
                <a:srgbClr val="13809D"/>
              </a:solidFill>
              <a:effectLst/>
              <a:uLnTx/>
              <a:uFillTx/>
              <a:latin typeface="Futura PT Book" panose="020B0502020204020303" pitchFamily="34" charset="0"/>
              <a:ea typeface="+mn-ea"/>
              <a:cs typeface="+mn-cs"/>
            </a:endParaRPr>
          </a:p>
        </p:txBody>
      </p:sp>
      <p:sp>
        <p:nvSpPr>
          <p:cNvPr id="10" name="Rechteck 9"/>
          <p:cNvSpPr/>
          <p:nvPr/>
        </p:nvSpPr>
        <p:spPr>
          <a:xfrm>
            <a:off x="3727532" y="3722658"/>
            <a:ext cx="1883080" cy="307777"/>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13809D"/>
                </a:solidFill>
                <a:effectLst/>
                <a:uLnTx/>
                <a:uFillTx/>
                <a:latin typeface="Futura PT Book" panose="020B0502020204020303" pitchFamily="34" charset="0"/>
                <a:ea typeface="+mn-ea"/>
                <a:cs typeface="+mn-cs"/>
              </a:rPr>
              <a:t>Flexible Beitragszahlung</a:t>
            </a:r>
          </a:p>
        </p:txBody>
      </p:sp>
      <p:sp>
        <p:nvSpPr>
          <p:cNvPr id="11" name="Rechteck 10"/>
          <p:cNvSpPr/>
          <p:nvPr/>
        </p:nvSpPr>
        <p:spPr>
          <a:xfrm>
            <a:off x="5874367" y="3717974"/>
            <a:ext cx="2146742" cy="307777"/>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13809D"/>
                </a:solidFill>
                <a:effectLst/>
                <a:uLnTx/>
                <a:uFillTx/>
                <a:latin typeface="Futura PT Book" panose="020B0502020204020303" pitchFamily="34" charset="0"/>
                <a:ea typeface="+mn-ea"/>
                <a:cs typeface="+mn-cs"/>
              </a:rPr>
              <a:t>Ausgleichende Bilanzeffekte</a:t>
            </a:r>
          </a:p>
        </p:txBody>
      </p:sp>
    </p:spTree>
    <p:extLst>
      <p:ext uri="{BB962C8B-B14F-4D97-AF65-F5344CB8AC3E}">
        <p14:creationId xmlns:p14="http://schemas.microsoft.com/office/powerpoint/2010/main" val="3603338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79223" y="1414243"/>
            <a:ext cx="5193507" cy="864302"/>
          </a:xfrm>
        </p:spPr>
        <p:txBody>
          <a:bodyPr>
            <a:normAutofit fontScale="90000"/>
          </a:bodyPr>
          <a:lstStyle/>
          <a:p>
            <a:pPr>
              <a:lnSpc>
                <a:spcPct val="120000"/>
              </a:lnSpc>
            </a:pPr>
            <a:r>
              <a:rPr lang="de-DE" dirty="0"/>
              <a:t>Wann </a:t>
            </a:r>
            <a:r>
              <a:rPr lang="de-DE" dirty="0" smtClean="0"/>
              <a:t>ist die </a:t>
            </a:r>
            <a:r>
              <a:rPr lang="de-DE" dirty="0"/>
              <a:t>Pensionszusage für </a:t>
            </a:r>
            <a:r>
              <a:rPr lang="de-DE" dirty="0" smtClean="0"/>
              <a:t>Arbeitnehmer*innen ideal?</a:t>
            </a:r>
            <a:endParaRPr lang="de-DE" dirty="0"/>
          </a:p>
        </p:txBody>
      </p:sp>
      <p:pic>
        <p:nvPicPr>
          <p:cNvPr id="12" name="Bildplatzhalter 11"/>
          <p:cNvPicPr>
            <a:picLocks noGrp="1" noChangeAspect="1"/>
          </p:cNvPicPr>
          <p:nvPr>
            <p:ph type="pic" sz="quarter" idx="55"/>
          </p:nvPr>
        </p:nvPicPr>
        <p:blipFill rotWithShape="1">
          <a:blip r:embed="rId2">
            <a:extLst>
              <a:ext uri="{28A0092B-C50C-407E-A947-70E740481C1C}">
                <a14:useLocalDpi xmlns:a14="http://schemas.microsoft.com/office/drawing/2010/main" val="0"/>
              </a:ext>
            </a:extLst>
          </a:blip>
          <a:srcRect l="16679" r="16679"/>
          <a:stretch/>
        </p:blipFill>
        <p:spPr/>
      </p:pic>
      <p:sp>
        <p:nvSpPr>
          <p:cNvPr id="5" name="Fußzeilenplatzhalter 4"/>
          <p:cNvSpPr>
            <a:spLocks noGrp="1"/>
          </p:cNvSpPr>
          <p:nvPr>
            <p:ph type="ftr" sz="quarter" idx="56"/>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6" name="Foliennummernplatzhalter 5"/>
          <p:cNvSpPr>
            <a:spLocks noGrp="1"/>
          </p:cNvSpPr>
          <p:nvPr>
            <p:ph type="sldNum" sz="quarter" idx="57"/>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6</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7" name="Inhaltsplatzhalter 6"/>
          <p:cNvSpPr>
            <a:spLocks noGrp="1"/>
          </p:cNvSpPr>
          <p:nvPr>
            <p:ph sz="quarter" idx="58"/>
          </p:nvPr>
        </p:nvSpPr>
        <p:spPr>
          <a:xfrm>
            <a:off x="3579223" y="2536212"/>
            <a:ext cx="4934540" cy="1376362"/>
          </a:xfrm>
        </p:spPr>
        <p:txBody>
          <a:bodyPr>
            <a:normAutofit fontScale="85000" lnSpcReduction="10000"/>
          </a:bodyPr>
          <a:lstStyle/>
          <a:p>
            <a:pPr lvl="1">
              <a:lnSpc>
                <a:spcPct val="120000"/>
              </a:lnSpc>
            </a:pPr>
            <a:r>
              <a:rPr lang="de-DE" sz="1400" dirty="0" smtClean="0"/>
              <a:t>Ich </a:t>
            </a:r>
            <a:r>
              <a:rPr lang="de-DE" sz="1400" dirty="0"/>
              <a:t>möchte meine betriebliche Altersversorgung durch einen leistungsfähigen Baustein ergänzen, der zu meinem Gehaltsniveau </a:t>
            </a:r>
            <a:r>
              <a:rPr lang="de-DE" sz="1400" dirty="0" smtClean="0"/>
              <a:t>passt</a:t>
            </a:r>
          </a:p>
          <a:p>
            <a:pPr lvl="1">
              <a:lnSpc>
                <a:spcPct val="120000"/>
              </a:lnSpc>
            </a:pPr>
            <a:r>
              <a:rPr lang="de-DE" sz="1400" dirty="0" smtClean="0"/>
              <a:t>Ich </a:t>
            </a:r>
            <a:r>
              <a:rPr lang="de-DE" sz="1400" dirty="0"/>
              <a:t>möchte bei Gehaltsschwankungen und Sonderzahlungen im Bezug auf meine Beiträge flexibel </a:t>
            </a:r>
            <a:r>
              <a:rPr lang="de-DE" sz="1400" dirty="0" smtClean="0"/>
              <a:t>bleiben</a:t>
            </a:r>
          </a:p>
          <a:p>
            <a:pPr lvl="1">
              <a:lnSpc>
                <a:spcPct val="120000"/>
              </a:lnSpc>
            </a:pPr>
            <a:r>
              <a:rPr lang="de-DE" sz="1400" dirty="0" smtClean="0"/>
              <a:t>Ich </a:t>
            </a:r>
            <a:r>
              <a:rPr lang="de-DE" sz="1400" dirty="0"/>
              <a:t>möchte möglichst umfassend von staatlicher Förderung </a:t>
            </a:r>
            <a:r>
              <a:rPr lang="de-DE" sz="1400" dirty="0" smtClean="0"/>
              <a:t>profitieren</a:t>
            </a:r>
            <a:endParaRPr lang="de-DE" sz="1400" dirty="0"/>
          </a:p>
          <a:p>
            <a:pPr lvl="1"/>
            <a:endParaRPr lang="de-DE" dirty="0"/>
          </a:p>
        </p:txBody>
      </p:sp>
      <p:sp>
        <p:nvSpPr>
          <p:cNvPr id="13" name="Textplatzhalter 12"/>
          <p:cNvSpPr>
            <a:spLocks noGrp="1"/>
          </p:cNvSpPr>
          <p:nvPr>
            <p:ph type="body" sz="quarter" idx="39"/>
          </p:nvPr>
        </p:nvSpPr>
        <p:spPr/>
        <p:txBody>
          <a:bodyPr/>
          <a:lstStyle/>
          <a:p>
            <a:endParaRPr lang="de-DE"/>
          </a:p>
        </p:txBody>
      </p:sp>
      <p:sp>
        <p:nvSpPr>
          <p:cNvPr id="14" name="Textplatzhalter 13"/>
          <p:cNvSpPr>
            <a:spLocks noGrp="1"/>
          </p:cNvSpPr>
          <p:nvPr>
            <p:ph type="body" sz="quarter" idx="40"/>
          </p:nvPr>
        </p:nvSpPr>
        <p:spPr/>
        <p:txBody>
          <a:bodyPr/>
          <a:lstStyle/>
          <a:p>
            <a:endParaRPr lang="de-DE"/>
          </a:p>
        </p:txBody>
      </p:sp>
      <p:sp>
        <p:nvSpPr>
          <p:cNvPr id="16" name="Textplatzhalter 15"/>
          <p:cNvSpPr>
            <a:spLocks noGrp="1"/>
          </p:cNvSpPr>
          <p:nvPr>
            <p:ph type="body" sz="quarter" idx="54"/>
          </p:nvPr>
        </p:nvSpPr>
        <p:spPr/>
        <p:txBody>
          <a:bodyPr/>
          <a:lstStyle/>
          <a:p>
            <a:endParaRPr lang="de-DE"/>
          </a:p>
        </p:txBody>
      </p:sp>
      <p:sp>
        <p:nvSpPr>
          <p:cNvPr id="17" name="Textplatzhalter 16"/>
          <p:cNvSpPr>
            <a:spLocks noGrp="1"/>
          </p:cNvSpPr>
          <p:nvPr>
            <p:ph type="body" sz="quarter" idx="59"/>
          </p:nvPr>
        </p:nvSpPr>
        <p:spPr/>
        <p:txBody>
          <a:bodyPr/>
          <a:lstStyle/>
          <a:p>
            <a:endParaRPr lang="de-DE"/>
          </a:p>
        </p:txBody>
      </p:sp>
    </p:spTree>
    <p:extLst>
      <p:ext uri="{BB962C8B-B14F-4D97-AF65-F5344CB8AC3E}">
        <p14:creationId xmlns:p14="http://schemas.microsoft.com/office/powerpoint/2010/main" val="1699467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90924" y="1539757"/>
            <a:ext cx="6082122" cy="864302"/>
          </a:xfrm>
        </p:spPr>
        <p:txBody>
          <a:bodyPr>
            <a:normAutofit fontScale="90000"/>
          </a:bodyPr>
          <a:lstStyle/>
          <a:p>
            <a:r>
              <a:rPr lang="de-DE" dirty="0" smtClean="0"/>
              <a:t>Vorteile für </a:t>
            </a:r>
            <a:br>
              <a:rPr lang="de-DE" dirty="0" smtClean="0"/>
            </a:br>
            <a:r>
              <a:rPr lang="de-DE" dirty="0" smtClean="0"/>
              <a:t>Spitzenverdiener*innen</a:t>
            </a:r>
            <a:endParaRPr lang="de-DE" dirty="0"/>
          </a:p>
        </p:txBody>
      </p:sp>
      <p:pic>
        <p:nvPicPr>
          <p:cNvPr id="10" name="Bildplatzhalter 9"/>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l="16667" r="16667"/>
          <a:stretch>
            <a:fillRect/>
          </a:stretch>
        </p:blipFill>
        <p:spPr/>
      </p:pic>
      <p:sp>
        <p:nvSpPr>
          <p:cNvPr id="5" name="Fußzeilenplatzhalter 4"/>
          <p:cNvSpPr>
            <a:spLocks noGrp="1"/>
          </p:cNvSpPr>
          <p:nvPr>
            <p:ph type="ftr" sz="quarter" idx="56"/>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6" name="Foliennummernplatzhalter 5"/>
          <p:cNvSpPr>
            <a:spLocks noGrp="1"/>
          </p:cNvSpPr>
          <p:nvPr>
            <p:ph type="sldNum" sz="quarter" idx="57"/>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7</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7" name="Inhaltsplatzhalter 6"/>
          <p:cNvSpPr>
            <a:spLocks noGrp="1"/>
          </p:cNvSpPr>
          <p:nvPr>
            <p:ph sz="quarter" idx="58"/>
          </p:nvPr>
        </p:nvSpPr>
        <p:spPr>
          <a:xfrm>
            <a:off x="3590924" y="2491567"/>
            <a:ext cx="4934540" cy="1793432"/>
          </a:xfrm>
        </p:spPr>
        <p:txBody>
          <a:bodyPr>
            <a:normAutofit fontScale="77500" lnSpcReduction="20000"/>
          </a:bodyPr>
          <a:lstStyle/>
          <a:p>
            <a:pPr lvl="0" defTabSz="914400">
              <a:lnSpc>
                <a:spcPct val="140000"/>
              </a:lnSpc>
              <a:spcBef>
                <a:spcPts val="600"/>
              </a:spcBef>
            </a:pPr>
            <a:r>
              <a:rPr lang="de-DE" sz="1600" dirty="0"/>
              <a:t>Die Pensionszusage ist für </a:t>
            </a:r>
            <a:r>
              <a:rPr lang="de-DE" sz="1600" dirty="0" smtClean="0"/>
              <a:t>Spitzenverdiener*innen </a:t>
            </a:r>
            <a:r>
              <a:rPr lang="de-DE" sz="1600" dirty="0"/>
              <a:t>ein lukrativer Weg der betrieblichen Altersversorgung, um flexibel eine zusätzliche Betriebsrente aufzubauen. Abgesichert wird die Versorgung durch die </a:t>
            </a:r>
            <a:r>
              <a:rPr lang="de-DE" sz="1600" dirty="0" smtClean="0"/>
              <a:t>Presse Rückdeckungsversicherung:</a:t>
            </a:r>
          </a:p>
          <a:p>
            <a:pPr lvl="1" defTabSz="914400">
              <a:lnSpc>
                <a:spcPct val="140000"/>
              </a:lnSpc>
              <a:spcBef>
                <a:spcPts val="600"/>
              </a:spcBef>
            </a:pPr>
            <a:r>
              <a:rPr lang="de-DE" sz="1600" dirty="0" smtClean="0"/>
              <a:t>Unbegrenzt </a:t>
            </a:r>
            <a:r>
              <a:rPr lang="de-DE" sz="1600" dirty="0"/>
              <a:t>steuerfreie Beiträge können regelmäßig oder variabel eingezahlt und wahlweise sicherheits- oder chancenorientiert angelegt </a:t>
            </a:r>
            <a:r>
              <a:rPr lang="de-DE" sz="1600" dirty="0" smtClean="0"/>
              <a:t>werden</a:t>
            </a:r>
          </a:p>
          <a:p>
            <a:pPr lvl="1" defTabSz="914400">
              <a:lnSpc>
                <a:spcPct val="140000"/>
              </a:lnSpc>
              <a:spcBef>
                <a:spcPts val="600"/>
              </a:spcBef>
            </a:pPr>
            <a:r>
              <a:rPr lang="de-DE" sz="1600" dirty="0" smtClean="0"/>
              <a:t>Ausbezahlt </a:t>
            </a:r>
            <a:r>
              <a:rPr lang="de-DE" sz="1600" dirty="0"/>
              <a:t>wird eine lebenslange Rente oder einmalig das </a:t>
            </a:r>
            <a:r>
              <a:rPr lang="de-DE" sz="1600" dirty="0" smtClean="0"/>
              <a:t>Kapital</a:t>
            </a:r>
            <a:endParaRPr lang="de-DE" sz="1600" dirty="0"/>
          </a:p>
        </p:txBody>
      </p:sp>
      <p:sp>
        <p:nvSpPr>
          <p:cNvPr id="3" name="Textplatzhalter 2"/>
          <p:cNvSpPr>
            <a:spLocks noGrp="1"/>
          </p:cNvSpPr>
          <p:nvPr>
            <p:ph type="body" sz="quarter" idx="39"/>
          </p:nvPr>
        </p:nvSpPr>
        <p:spPr/>
        <p:txBody>
          <a:bodyPr/>
          <a:lstStyle/>
          <a:p>
            <a:endParaRPr lang="de-DE"/>
          </a:p>
        </p:txBody>
      </p:sp>
      <p:sp>
        <p:nvSpPr>
          <p:cNvPr id="4" name="Textplatzhalter 3"/>
          <p:cNvSpPr>
            <a:spLocks noGrp="1"/>
          </p:cNvSpPr>
          <p:nvPr>
            <p:ph type="body" sz="quarter" idx="40"/>
          </p:nvPr>
        </p:nvSpPr>
        <p:spPr/>
        <p:txBody>
          <a:bodyPr/>
          <a:lstStyle/>
          <a:p>
            <a:endParaRPr lang="de-DE"/>
          </a:p>
        </p:txBody>
      </p:sp>
      <p:sp>
        <p:nvSpPr>
          <p:cNvPr id="9" name="Textplatzhalter 8"/>
          <p:cNvSpPr>
            <a:spLocks noGrp="1"/>
          </p:cNvSpPr>
          <p:nvPr>
            <p:ph type="body" sz="quarter" idx="54"/>
          </p:nvPr>
        </p:nvSpPr>
        <p:spPr/>
        <p:txBody>
          <a:bodyPr/>
          <a:lstStyle/>
          <a:p>
            <a:endParaRPr lang="de-DE"/>
          </a:p>
        </p:txBody>
      </p:sp>
      <p:sp>
        <p:nvSpPr>
          <p:cNvPr id="11" name="Textplatzhalter 10"/>
          <p:cNvSpPr>
            <a:spLocks noGrp="1"/>
          </p:cNvSpPr>
          <p:nvPr>
            <p:ph type="body" sz="quarter" idx="59"/>
          </p:nvPr>
        </p:nvSpPr>
        <p:spPr/>
        <p:txBody>
          <a:bodyPr/>
          <a:lstStyle/>
          <a:p>
            <a:endParaRPr lang="de-DE"/>
          </a:p>
        </p:txBody>
      </p:sp>
    </p:spTree>
    <p:extLst>
      <p:ext uri="{BB962C8B-B14F-4D97-AF65-F5344CB8AC3E}">
        <p14:creationId xmlns:p14="http://schemas.microsoft.com/office/powerpoint/2010/main" val="665825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l="78" r="78"/>
          <a:stretch>
            <a:fillRect/>
          </a:stretch>
        </p:blipFill>
        <p:spPr/>
      </p:pic>
      <p:sp>
        <p:nvSpPr>
          <p:cNvPr id="3" name="Titel 2"/>
          <p:cNvSpPr>
            <a:spLocks noGrp="1"/>
          </p:cNvSpPr>
          <p:nvPr>
            <p:ph type="ctrTitle"/>
          </p:nvPr>
        </p:nvSpPr>
        <p:spPr/>
        <p:txBody>
          <a:bodyPr/>
          <a:lstStyle/>
          <a:p>
            <a:r>
              <a:rPr lang="de-DE" dirty="0" smtClean="0"/>
              <a:t>02</a:t>
            </a:r>
            <a:endParaRPr lang="de-DE" dirty="0"/>
          </a:p>
        </p:txBody>
      </p:sp>
      <p:sp>
        <p:nvSpPr>
          <p:cNvPr id="4" name="Fußzeilenplatzhalter 3"/>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7" name="Foliennummernplatzhalter 6"/>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8</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5" name="Inhaltsplatzhalter 4"/>
          <p:cNvSpPr>
            <a:spLocks noGrp="1"/>
          </p:cNvSpPr>
          <p:nvPr>
            <p:ph sz="quarter" idx="17"/>
          </p:nvPr>
        </p:nvSpPr>
        <p:spPr/>
        <p:txBody>
          <a:bodyPr>
            <a:normAutofit/>
          </a:bodyPr>
          <a:lstStyle/>
          <a:p>
            <a:r>
              <a:rPr lang="de-DE" sz="3600" dirty="0" smtClean="0">
                <a:latin typeface="Ginóra Sans" panose="00000500000000000000" pitchFamily="2" charset="0"/>
              </a:rPr>
              <a:t>Produktdetails</a:t>
            </a:r>
            <a:endParaRPr lang="de-DE" sz="3600" dirty="0">
              <a:latin typeface="Ginóra Sans" panose="00000500000000000000" pitchFamily="2" charset="0"/>
            </a:endParaRPr>
          </a:p>
        </p:txBody>
      </p:sp>
      <p:sp>
        <p:nvSpPr>
          <p:cNvPr id="2" name="Textplatzhalter 1"/>
          <p:cNvSpPr>
            <a:spLocks noGrp="1"/>
          </p:cNvSpPr>
          <p:nvPr>
            <p:ph type="body" sz="quarter" idx="39"/>
          </p:nvPr>
        </p:nvSpPr>
        <p:spPr/>
        <p:txBody>
          <a:bodyPr/>
          <a:lstStyle/>
          <a:p>
            <a:endParaRPr lang="de-DE"/>
          </a:p>
        </p:txBody>
      </p:sp>
      <p:sp>
        <p:nvSpPr>
          <p:cNvPr id="8" name="Textplatzhalter 7"/>
          <p:cNvSpPr>
            <a:spLocks noGrp="1"/>
          </p:cNvSpPr>
          <p:nvPr>
            <p:ph type="body" sz="quarter" idx="40"/>
          </p:nvPr>
        </p:nvSpPr>
        <p:spPr/>
        <p:txBody>
          <a:bodyPr/>
          <a:lstStyle/>
          <a:p>
            <a:endParaRPr lang="de-DE"/>
          </a:p>
        </p:txBody>
      </p:sp>
      <p:sp>
        <p:nvSpPr>
          <p:cNvPr id="9" name="Textplatzhalter 8"/>
          <p:cNvSpPr>
            <a:spLocks noGrp="1"/>
          </p:cNvSpPr>
          <p:nvPr>
            <p:ph type="body" sz="quarter" idx="54"/>
          </p:nvPr>
        </p:nvSpPr>
        <p:spPr/>
        <p:txBody>
          <a:bodyPr/>
          <a:lstStyle/>
          <a:p>
            <a:endParaRPr lang="de-DE"/>
          </a:p>
        </p:txBody>
      </p:sp>
      <p:sp>
        <p:nvSpPr>
          <p:cNvPr id="10" name="Textplatzhalter 9"/>
          <p:cNvSpPr>
            <a:spLocks noGrp="1"/>
          </p:cNvSpPr>
          <p:nvPr>
            <p:ph type="body" sz="quarter" idx="55"/>
          </p:nvPr>
        </p:nvSpPr>
        <p:spPr/>
        <p:txBody>
          <a:bodyPr/>
          <a:lstStyle/>
          <a:p>
            <a:endParaRPr lang="de-DE"/>
          </a:p>
        </p:txBody>
      </p:sp>
    </p:spTree>
    <p:extLst>
      <p:ext uri="{BB962C8B-B14F-4D97-AF65-F5344CB8AC3E}">
        <p14:creationId xmlns:p14="http://schemas.microsoft.com/office/powerpoint/2010/main" val="3796937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dirty="0" smtClean="0"/>
              <a:t>Finanzierungsformen</a:t>
            </a:r>
            <a:endParaRPr lang="de-DE" dirty="0"/>
          </a:p>
        </p:txBody>
      </p:sp>
      <p:sp>
        <p:nvSpPr>
          <p:cNvPr id="3" name="Textplatzhalter 2"/>
          <p:cNvSpPr>
            <a:spLocks noGrp="1"/>
          </p:cNvSpPr>
          <p:nvPr>
            <p:ph type="body" sz="quarter" idx="53"/>
          </p:nvPr>
        </p:nvSpPr>
        <p:spPr/>
        <p:txBody>
          <a:bodyPr/>
          <a:lstStyle/>
          <a:p>
            <a:r>
              <a:rPr lang="de-DE" dirty="0" smtClean="0">
                <a:solidFill>
                  <a:schemeClr val="accent6"/>
                </a:solidFill>
              </a:rPr>
              <a:t>Umgesetzt werden kann diese über die zwei Wege:</a:t>
            </a:r>
            <a:endParaRPr lang="de-DE" dirty="0">
              <a:solidFill>
                <a:schemeClr val="accent6"/>
              </a:solidFill>
            </a:endParaRPr>
          </a:p>
        </p:txBody>
      </p:sp>
      <p:sp>
        <p:nvSpPr>
          <p:cNvPr id="4" name="Fußzeilenplatzhalter 3"/>
          <p:cNvSpPr>
            <a:spLocks noGrp="1"/>
          </p:cNvSpPr>
          <p:nvPr>
            <p:ph type="ftr" sz="quarter" idx="5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mn-cs"/>
              </a:rPr>
              <a:t>Pensionszusage mit Rückdeckungsversicherung</a:t>
            </a:r>
            <a:endParaRPr kumimoji="0" lang="de-DE" sz="900" b="0" i="0" u="none" strike="noStrike" kern="1200" cap="none" spc="0" normalizeH="0" baseline="0" noProof="0" dirty="0">
              <a:ln>
                <a:noFill/>
              </a:ln>
              <a:solidFill>
                <a:srgbClr val="13809D"/>
              </a:solidFill>
              <a:effectLst/>
              <a:uLnTx/>
              <a:uFillTx/>
              <a:latin typeface="Futura PT Book" panose="020B0502020204020303" pitchFamily="34" charset="77"/>
              <a:ea typeface="+mn-ea"/>
              <a:cs typeface="+mn-cs"/>
            </a:endParaRPr>
          </a:p>
        </p:txBody>
      </p:sp>
      <p:sp>
        <p:nvSpPr>
          <p:cNvPr id="5" name="Foliennummernplatzhalter 4"/>
          <p:cNvSpPr>
            <a:spLocks noGrp="1"/>
          </p:cNvSpPr>
          <p:nvPr>
            <p:ph type="sldNum" sz="quarter" idx="5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64D89FC-A76A-4A4A-A66A-19B3FB217C6F}" type="slidenum">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pPr marL="0" marR="0" lvl="0" indent="0" algn="r" defTabSz="685800" rtl="0" eaLnBrk="1" fontAlgn="auto" latinLnBrk="0" hangingPunct="1">
                <a:lnSpc>
                  <a:spcPct val="100000"/>
                </a:lnSpc>
                <a:spcBef>
                  <a:spcPts val="0"/>
                </a:spcBef>
                <a:spcAft>
                  <a:spcPts val="0"/>
                </a:spcAft>
                <a:buClrTx/>
                <a:buSzTx/>
                <a:buFontTx/>
                <a:buNone/>
                <a:tabLst/>
                <a:defRPr/>
              </a:pPr>
              <a:t>9</a:t>
            </a:fld>
            <a:r>
              <a:rPr kumimoji="0" lang="de-DE" sz="900" b="1" i="0" u="none" strike="noStrike" kern="1200" cap="none" spc="0" normalizeH="0" baseline="0" noProof="0" smtClean="0">
                <a:ln>
                  <a:noFill/>
                </a:ln>
                <a:solidFill>
                  <a:srgbClr val="13809D"/>
                </a:solidFill>
                <a:effectLst/>
                <a:uLnTx/>
                <a:uFillTx/>
                <a:latin typeface="Futura PT Book" panose="020B0502020204020303" pitchFamily="34" charset="77"/>
                <a:ea typeface="+mn-ea"/>
                <a:cs typeface="Futura Medium" panose="020B0602020204020303" pitchFamily="34" charset="-79"/>
              </a:rPr>
              <a:t> /</a:t>
            </a:r>
            <a:endParaRPr kumimoji="0" lang="de-DE" sz="900" b="1" i="0" u="none" strike="noStrike" kern="1200" cap="none" spc="0" normalizeH="0" baseline="0" noProof="0" dirty="0">
              <a:ln>
                <a:noFill/>
              </a:ln>
              <a:solidFill>
                <a:srgbClr val="13809D"/>
              </a:solidFill>
              <a:effectLst/>
              <a:uLnTx/>
              <a:uFillTx/>
              <a:latin typeface="Futura PT Book" panose="020B0502020204020303" pitchFamily="34" charset="77"/>
              <a:ea typeface="+mn-ea"/>
              <a:cs typeface="Futura Medium" panose="020B0602020204020303" pitchFamily="34" charset="-79"/>
            </a:endParaRPr>
          </a:p>
        </p:txBody>
      </p:sp>
      <p:sp>
        <p:nvSpPr>
          <p:cNvPr id="6" name="Inhaltsplatzhalter 5"/>
          <p:cNvSpPr>
            <a:spLocks noGrp="1"/>
          </p:cNvSpPr>
          <p:nvPr>
            <p:ph sz="quarter" idx="56"/>
          </p:nvPr>
        </p:nvSpPr>
        <p:spPr>
          <a:xfrm>
            <a:off x="1271461" y="1931191"/>
            <a:ext cx="3801524" cy="2636837"/>
          </a:xfrm>
        </p:spPr>
        <p:txBody>
          <a:bodyPr>
            <a:normAutofit/>
          </a:bodyPr>
          <a:lstStyle/>
          <a:p>
            <a:pPr defTabSz="685617">
              <a:lnSpc>
                <a:spcPct val="120000"/>
              </a:lnSpc>
              <a:spcBef>
                <a:spcPts val="450"/>
              </a:spcBef>
              <a:defRPr/>
            </a:pPr>
            <a:r>
              <a:rPr lang="de-DE" sz="1100" b="1" dirty="0" smtClean="0">
                <a:solidFill>
                  <a:schemeClr val="accent6"/>
                </a:solidFill>
                <a:latin typeface="Futura PT Book" panose="020B0502020204020303" pitchFamily="34" charset="0"/>
                <a:cs typeface="Arial"/>
              </a:rPr>
              <a:t>Entgeltumwandlung</a:t>
            </a:r>
            <a:endParaRPr lang="de-DE" sz="1100" b="1" dirty="0">
              <a:solidFill>
                <a:schemeClr val="accent6"/>
              </a:solidFill>
              <a:latin typeface="Futura PT Book" panose="020B0502020204020303" pitchFamily="34" charset="0"/>
              <a:cs typeface="Arial"/>
            </a:endParaRPr>
          </a:p>
          <a:p>
            <a:pPr algn="just" defTabSz="685617">
              <a:lnSpc>
                <a:spcPct val="120000"/>
              </a:lnSpc>
              <a:spcBef>
                <a:spcPts val="450"/>
              </a:spcBef>
              <a:defRPr/>
            </a:pPr>
            <a:r>
              <a:rPr lang="de-DE" sz="1050" dirty="0">
                <a:latin typeface="Futura PT Book" panose="020B0502020204020303" pitchFamily="34" charset="0"/>
              </a:rPr>
              <a:t>Bei der Entgeltumwandlung werden Teile des unversteuerten Bruttogehalts </a:t>
            </a:r>
            <a:r>
              <a:rPr lang="de-DE" sz="1050" dirty="0" smtClean="0">
                <a:latin typeface="Futura PT Book" panose="020B0502020204020303" pitchFamily="34" charset="0"/>
              </a:rPr>
              <a:t>vom/von der Arbeitnehmer*in </a:t>
            </a:r>
            <a:r>
              <a:rPr lang="de-DE" sz="1050" dirty="0">
                <a:latin typeface="Futura PT Book" panose="020B0502020204020303" pitchFamily="34" charset="0"/>
              </a:rPr>
              <a:t>in die Altersversorgung eingezahlt. Zusätzlich kann der Arbeitgeber noch einen Zuschuss dazuzahlen. Außerdem besteht die Möglichkeit, dass der Arbeitgeber sich mit einem </a:t>
            </a:r>
            <a:r>
              <a:rPr lang="de-DE" sz="1050" dirty="0" smtClean="0">
                <a:latin typeface="Futura PT Book" panose="020B0502020204020303" pitchFamily="34" charset="0"/>
              </a:rPr>
              <a:t>Zuschuss</a:t>
            </a:r>
            <a:r>
              <a:rPr lang="de-DE" sz="1050" baseline="30000" dirty="0">
                <a:latin typeface="Futura PT Book" panose="020B0502020204020303" pitchFamily="34" charset="0"/>
              </a:rPr>
              <a:t> </a:t>
            </a:r>
            <a:r>
              <a:rPr lang="de-DE" sz="1050" dirty="0" smtClean="0">
                <a:latin typeface="Futura PT Book" panose="020B0502020204020303" pitchFamily="34" charset="0"/>
              </a:rPr>
              <a:t>beteiligt</a:t>
            </a:r>
            <a:r>
              <a:rPr lang="de-DE" sz="1050" dirty="0">
                <a:latin typeface="Futura PT Book" panose="020B0502020204020303" pitchFamily="34" charset="0"/>
              </a:rPr>
              <a:t>. </a:t>
            </a:r>
            <a:endParaRPr lang="de-DE" sz="1050" dirty="0" smtClean="0">
              <a:latin typeface="Futura PT Book" panose="020B0502020204020303" pitchFamily="34" charset="0"/>
            </a:endParaRPr>
          </a:p>
          <a:p>
            <a:pPr defTabSz="685617">
              <a:lnSpc>
                <a:spcPct val="120000"/>
              </a:lnSpc>
              <a:spcBef>
                <a:spcPts val="450"/>
              </a:spcBef>
              <a:defRPr/>
            </a:pPr>
            <a:endParaRPr lang="de-DE" sz="1050" b="1" dirty="0" smtClean="0">
              <a:latin typeface="Futura PT Book" panose="020B0502020204020303" pitchFamily="34" charset="0"/>
              <a:cs typeface="Arial"/>
            </a:endParaRPr>
          </a:p>
          <a:p>
            <a:pPr defTabSz="685617">
              <a:lnSpc>
                <a:spcPct val="120000"/>
              </a:lnSpc>
              <a:spcBef>
                <a:spcPts val="450"/>
              </a:spcBef>
              <a:defRPr/>
            </a:pPr>
            <a:r>
              <a:rPr lang="de-DE" sz="1100" b="1" dirty="0" smtClean="0">
                <a:solidFill>
                  <a:schemeClr val="accent6"/>
                </a:solidFill>
                <a:latin typeface="Futura PT Book" panose="020B0502020204020303" pitchFamily="34" charset="0"/>
                <a:cs typeface="Arial"/>
              </a:rPr>
              <a:t>Arbeitgeberfinanzierung</a:t>
            </a:r>
            <a:endParaRPr lang="de-DE" sz="1100" b="1" dirty="0">
              <a:solidFill>
                <a:schemeClr val="accent6"/>
              </a:solidFill>
              <a:latin typeface="Futura PT Book" panose="020B0502020204020303" pitchFamily="34" charset="0"/>
              <a:cs typeface="Arial"/>
            </a:endParaRPr>
          </a:p>
          <a:p>
            <a:pPr algn="just" defTabSz="685617">
              <a:lnSpc>
                <a:spcPct val="120000"/>
              </a:lnSpc>
              <a:spcBef>
                <a:spcPts val="450"/>
              </a:spcBef>
              <a:defRPr/>
            </a:pPr>
            <a:r>
              <a:rPr lang="de-DE" sz="1050" dirty="0">
                <a:latin typeface="Futura PT Book" panose="020B0502020204020303" pitchFamily="34" charset="0"/>
                <a:cs typeface="Arial"/>
              </a:rPr>
              <a:t>Hier werden die Beiträge ausschließlich vom Arbeitgeber finanziert</a:t>
            </a:r>
            <a:r>
              <a:rPr lang="de-DE" sz="1050" dirty="0" smtClean="0">
                <a:latin typeface="Futura PT Book" panose="020B0502020204020303" pitchFamily="34" charset="0"/>
                <a:cs typeface="Arial"/>
              </a:rPr>
              <a:t>.</a:t>
            </a:r>
          </a:p>
          <a:p>
            <a:pPr algn="just" defTabSz="685617">
              <a:lnSpc>
                <a:spcPct val="120000"/>
              </a:lnSpc>
              <a:spcBef>
                <a:spcPts val="450"/>
              </a:spcBef>
              <a:defRPr/>
            </a:pPr>
            <a:endParaRPr lang="de-DE" sz="1050" dirty="0">
              <a:latin typeface="Futura PT Book" panose="020B0502020204020303" pitchFamily="34" charset="0"/>
              <a:cs typeface="Arial"/>
            </a:endParaRPr>
          </a:p>
          <a:p>
            <a:pPr algn="just" defTabSz="685617">
              <a:lnSpc>
                <a:spcPct val="120000"/>
              </a:lnSpc>
              <a:spcBef>
                <a:spcPts val="450"/>
              </a:spcBef>
              <a:defRPr/>
            </a:pPr>
            <a:r>
              <a:rPr lang="de-DE" sz="1050" dirty="0" smtClean="0">
                <a:latin typeface="Futura PT Book" panose="020B0502020204020303" pitchFamily="34" charset="0"/>
                <a:cs typeface="Arial"/>
              </a:rPr>
              <a:t>Beide </a:t>
            </a:r>
            <a:r>
              <a:rPr lang="de-DE" sz="1050" dirty="0">
                <a:latin typeface="Futura PT Book" panose="020B0502020204020303" pitchFamily="34" charset="0"/>
                <a:cs typeface="Arial"/>
              </a:rPr>
              <a:t>Formen können auch kombiniert </a:t>
            </a:r>
            <a:r>
              <a:rPr lang="de-DE" sz="1050" dirty="0" smtClean="0">
                <a:latin typeface="Futura PT Book" panose="020B0502020204020303" pitchFamily="34" charset="0"/>
                <a:cs typeface="Arial"/>
              </a:rPr>
              <a:t>werden.</a:t>
            </a:r>
            <a:endParaRPr lang="de-DE" dirty="0">
              <a:latin typeface="Futura PT Book" panose="020B0502020204020303" pitchFamily="34" charset="0"/>
            </a:endParaRPr>
          </a:p>
        </p:txBody>
      </p:sp>
      <p:sp>
        <p:nvSpPr>
          <p:cNvPr id="7" name="Textplatzhalter 6"/>
          <p:cNvSpPr>
            <a:spLocks noGrp="1"/>
          </p:cNvSpPr>
          <p:nvPr>
            <p:ph type="body" sz="quarter" idx="39"/>
          </p:nvPr>
        </p:nvSpPr>
        <p:spPr/>
        <p:txBody>
          <a:bodyPr/>
          <a:lstStyle/>
          <a:p>
            <a:endParaRPr lang="de-DE"/>
          </a:p>
        </p:txBody>
      </p:sp>
      <p:sp>
        <p:nvSpPr>
          <p:cNvPr id="9" name="Textplatzhalter 8"/>
          <p:cNvSpPr>
            <a:spLocks noGrp="1"/>
          </p:cNvSpPr>
          <p:nvPr>
            <p:ph type="body" sz="quarter" idx="40"/>
          </p:nvPr>
        </p:nvSpPr>
        <p:spPr/>
        <p:txBody>
          <a:bodyPr/>
          <a:lstStyle/>
          <a:p>
            <a:endParaRPr lang="de-DE"/>
          </a:p>
        </p:txBody>
      </p:sp>
      <p:sp>
        <p:nvSpPr>
          <p:cNvPr id="10" name="Textplatzhalter 9"/>
          <p:cNvSpPr>
            <a:spLocks noGrp="1"/>
          </p:cNvSpPr>
          <p:nvPr>
            <p:ph type="body" sz="quarter" idx="57"/>
          </p:nvPr>
        </p:nvSpPr>
        <p:spPr/>
        <p:txBody>
          <a:bodyPr/>
          <a:lstStyle/>
          <a:p>
            <a:endParaRPr lang="de-DE"/>
          </a:p>
        </p:txBody>
      </p:sp>
      <p:sp>
        <p:nvSpPr>
          <p:cNvPr id="11" name="Textplatzhalter 10"/>
          <p:cNvSpPr>
            <a:spLocks noGrp="1"/>
          </p:cNvSpPr>
          <p:nvPr>
            <p:ph type="body" sz="quarter" idx="58"/>
          </p:nvPr>
        </p:nvSpPr>
        <p:spPr/>
        <p:txBody>
          <a:bodyPr/>
          <a:lstStyle/>
          <a:p>
            <a:endParaRPr lang="de-DE"/>
          </a:p>
        </p:txBody>
      </p:sp>
      <p:pic>
        <p:nvPicPr>
          <p:cNvPr id="8" name="Grafik 7">
            <a:extLst>
              <a:ext uri="{FF2B5EF4-FFF2-40B4-BE49-F238E27FC236}">
                <a16:creationId xmlns:a16="http://schemas.microsoft.com/office/drawing/2014/main" id="{C6A7F849-BD91-44CB-AA1F-03A180AE32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88" t="-439" r="-4588" b="-1015"/>
          <a:stretch/>
        </p:blipFill>
        <p:spPr>
          <a:xfrm>
            <a:off x="5272468" y="1824867"/>
            <a:ext cx="2943782" cy="2735547"/>
          </a:xfrm>
          <a:prstGeom prst="rect">
            <a:avLst/>
          </a:prstGeom>
        </p:spPr>
      </p:pic>
    </p:spTree>
    <p:extLst>
      <p:ext uri="{BB962C8B-B14F-4D97-AF65-F5344CB8AC3E}">
        <p14:creationId xmlns:p14="http://schemas.microsoft.com/office/powerpoint/2010/main" val="40693455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EBAQEBAQEBAQEBAQEBAQIAAAAAAAAAAwAAAAMAAAAA/////wQAAwwAAAAAAAAAAAAAIAD///////////////8AAAD///////////////8DAAAAAwD///////8DAAAAAwD///////8DAAAAAwD///////8DAAAAAgD///////8DAAAAAgD///////////////////////////////////////////////////////////////////////////////////////////////////////////////////////////////////////////////////////////////////////////////////////////////////////////////////////////////////////////////////////////////////////////////////////////////////////////////////////////////////////////////////////////////////////////////////////////////////////////////////////////////////////////////8BACAA////////////////AAAO////////AwAAAAIA////////////////////////////////////////////////////////////////////////////////////////////////////////////////////////////////////////////////////////////////////////////////////////////////////////////////////////////////////////////////////////////////////////////////////////////////////////////////////////////////////////////////////////////////////////////////////////////////////////////////////////////////////////////////////////////////////////////////////////////////////////////////////////AgAFAP///////wQAAAACABAACwZV4exaciRLiaBgev3IaCIFAAAAAAADAAAAAwADAAAAAQADAAAAAwD///////8DAAAAAwD///////8DAAAAAAD///////8DAAAAAAD///////8DAAMA////////BAAAAAMAEAALjscSAZ1dwkiX7OsGXXaBXAUAAAABAAMAAAAAAAMAAAACAAMAAAAAAAMAAAAC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wMAAAAAAAAAAAAACAB////////////////AAAA////////////////BAAAAAMA////////////////////////////////////////////////////////////////////////////////////////////////////////////////////////////////////////////////////////////////////////////////////////////////////////////////////////////////////////////////////////////////////////////////////////////////////////////////////////////////////////////////////////////////////////////////////////////////////////////////////////////////////////////////////////////////////////////////////////////////////////////////AQAgAf///////////////wAADv///////wQAAAACAP///////////////////////////////////////////////////////////////////////////////////////////////////////////////////////////////////////////////////////////////////////////////////////////////////////////////////////////////////////////////////////////////////////////////////////////////////////////////////////////////////////////////////////////////////////////////////////////////////////////////////////////////////////////////////////////////////////////////////////////////////////////////////////wIAAQEDAAAAAgD///////8aAAZMaW5rZWRTaGFwZXNEYXRhUHJvcGVydHlfMAUAAAAAAAQAAAADAAQAAAABAA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AZV4exaciRLiaBgev3IaCIDRGF0YQAbAAAABExpbmtlZFNoYXBlRGF0YQAFAAAAAAACTmFtZQAZAAAATGlua2VkU2hhcGVzRGF0YVByb3BlcnR5ABBWZXJzaW9uAAAAAAAJTGFzdFdyaXRlAJ8je1+GAQAAAAEA/////8YAxgAAAAVfaWQAEAAAAASOxxIBnV3CSJfs6wZddoFcA0RhdGEAUwAAAAhQcmVzZW50YXRpb25TY2FubmVkRm9yTGlua2VkU2hhcGVzAAECTnVtYmVyRm9ybWF0U2VwYXJhdG9yTW9kZQAKAAAAQXV0b21hdGljAAACTmFtZQAkAAAATGlua2VkU2hhcGVQcmVzZW50YXRpb25TZXR0aW5nc0RhdGEAEFZlcnNpb24AAAAAAAlMYXN0V3JpdGUAeiR7X4Y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122359514454548"/>
  <p:tag name="EMPOWERCHARTSPROPERTIES_B_LENGTH" val="24576"/>
</p:tagLst>
</file>

<file path=ppt/theme/theme1.xml><?xml version="1.0" encoding="utf-8"?>
<a:theme xmlns:a="http://schemas.openxmlformats.org/drawingml/2006/main" name="Master">
  <a:themeElements>
    <a:clrScheme name="Presseversorgung">
      <a:dk1>
        <a:srgbClr val="000000"/>
      </a:dk1>
      <a:lt1>
        <a:srgbClr val="FFFFFF"/>
      </a:lt1>
      <a:dk2>
        <a:srgbClr val="13809D"/>
      </a:dk2>
      <a:lt2>
        <a:srgbClr val="31B7BC"/>
      </a:lt2>
      <a:accent1>
        <a:srgbClr val="13809D"/>
      </a:accent1>
      <a:accent2>
        <a:srgbClr val="89B7C5"/>
      </a:accent2>
      <a:accent3>
        <a:srgbClr val="DBEAED"/>
      </a:accent3>
      <a:accent4>
        <a:srgbClr val="32345A"/>
      </a:accent4>
      <a:accent5>
        <a:srgbClr val="005CA9"/>
      </a:accent5>
      <a:accent6>
        <a:srgbClr val="9C91C5"/>
      </a:accent6>
      <a:hlink>
        <a:srgbClr val="0563C1"/>
      </a:hlink>
      <a:folHlink>
        <a:srgbClr val="954F72"/>
      </a:folHlink>
    </a:clrScheme>
    <a:fontScheme name="Presse">
      <a:majorFont>
        <a:latin typeface="Ginóra Sans"/>
        <a:ea typeface=""/>
        <a:cs typeface=""/>
      </a:majorFont>
      <a:minorFont>
        <a:latin typeface="Futura P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err="1" smtClean="0">
            <a:solidFill>
              <a:schemeClr val="tx2"/>
            </a:solidFill>
            <a:latin typeface="Futura PT Cond Book" panose="020B0406020204020203"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952</Words>
  <Application>Microsoft Office PowerPoint</Application>
  <PresentationFormat>Bildschirmpräsentation (16:9)</PresentationFormat>
  <Paragraphs>182</Paragraphs>
  <Slides>19</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19</vt:i4>
      </vt:variant>
    </vt:vector>
  </HeadingPairs>
  <TitlesOfParts>
    <vt:vector size="26" baseType="lpstr">
      <vt:lpstr>Calibri</vt:lpstr>
      <vt:lpstr>Ginóra Sans</vt:lpstr>
      <vt:lpstr>Futura PT Book</vt:lpstr>
      <vt:lpstr>Arial</vt:lpstr>
      <vt:lpstr>Futura PT Cond Book</vt:lpstr>
      <vt:lpstr>Futura Medium</vt:lpstr>
      <vt:lpstr>Master</vt:lpstr>
      <vt:lpstr>Pensionszusage mit Rückdeckungs-versicherung</vt:lpstr>
      <vt:lpstr>PowerPoint-Präsentation</vt:lpstr>
      <vt:lpstr>01</vt:lpstr>
      <vt:lpstr>Wann eignet sich die Pensionszusage für Arbeitgeber?</vt:lpstr>
      <vt:lpstr>Vorteile der Pensionszusage</vt:lpstr>
      <vt:lpstr>Wann ist die Pensionszusage für Arbeitnehmer*innen ideal?</vt:lpstr>
      <vt:lpstr>Vorteile für  Spitzenverdiener*innen</vt:lpstr>
      <vt:lpstr>02</vt:lpstr>
      <vt:lpstr>Finanzierungsformen</vt:lpstr>
      <vt:lpstr>Gesetzliche Regelungen</vt:lpstr>
      <vt:lpstr>Bilanzierung - wichtig zu Wissen</vt:lpstr>
      <vt:lpstr>Pensionszusage im Überblick</vt:lpstr>
      <vt:lpstr>03</vt:lpstr>
      <vt:lpstr>Ansatzpunkte</vt:lpstr>
      <vt:lpstr>Tarifangebot</vt:lpstr>
      <vt:lpstr>Antragsstellung Pensionszusage</vt:lpstr>
      <vt:lpstr>04</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Corinna Kugler</dc:creator>
  <cp:lastModifiedBy>Raff, Julia (Presse-Versorgung)</cp:lastModifiedBy>
  <cp:revision>215</cp:revision>
  <dcterms:created xsi:type="dcterms:W3CDTF">2020-10-21T12:08:02Z</dcterms:created>
  <dcterms:modified xsi:type="dcterms:W3CDTF">2026-03-24T10:44:20Z</dcterms:modified>
</cp:coreProperties>
</file>