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1"/>
  </p:sldMasterIdLst>
  <p:notesMasterIdLst>
    <p:notesMasterId r:id="rId19"/>
  </p:notesMasterIdLst>
  <p:sldIdLst>
    <p:sldId id="256" r:id="rId2"/>
    <p:sldId id="263" r:id="rId3"/>
    <p:sldId id="265" r:id="rId4"/>
    <p:sldId id="282" r:id="rId5"/>
    <p:sldId id="264" r:id="rId6"/>
    <p:sldId id="266" r:id="rId7"/>
    <p:sldId id="267" r:id="rId8"/>
    <p:sldId id="273" r:id="rId9"/>
    <p:sldId id="274" r:id="rId10"/>
    <p:sldId id="275" r:id="rId11"/>
    <p:sldId id="276" r:id="rId12"/>
    <p:sldId id="277" r:id="rId13"/>
    <p:sldId id="278" r:id="rId14"/>
    <p:sldId id="279" r:id="rId15"/>
    <p:sldId id="280" r:id="rId16"/>
    <p:sldId id="272" r:id="rId17"/>
    <p:sldId id="258"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Futura PT Cond Book" panose="020B0604020202020204" charset="0"/>
      <p:regular r:id="rId24"/>
      <p:bold r:id="rId25"/>
      <p:italic r:id="rId26"/>
      <p:boldItalic r:id="rId27"/>
    </p:embeddedFont>
    <p:embeddedFont>
      <p:font typeface="Ginóra Sans" panose="00000500000000000000" pitchFamily="2" charset="0"/>
      <p:regular r:id="rId28"/>
      <p:bold r:id="rId29"/>
      <p:italic r:id="rId30"/>
      <p:boldItalic r:id="rId31"/>
    </p:embeddedFont>
    <p:embeddedFont>
      <p:font typeface="Futura PT Book" panose="020B0502020204020303" pitchFamily="34" charset="0"/>
      <p:regular r:id="rId32"/>
      <p:italic r:id="rId33"/>
    </p:embeddedFont>
  </p:embeddedFontLst>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48D"/>
    <a:srgbClr val="90D7DA"/>
    <a:srgbClr val="FF40FF"/>
    <a:srgbClr val="CEC8E2"/>
    <a:srgbClr val="0C344F"/>
    <a:srgbClr val="1380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10"/>
    <p:restoredTop sz="94681"/>
  </p:normalViewPr>
  <p:slideViewPr>
    <p:cSldViewPr snapToGrid="0" snapToObjects="1" showGuides="1">
      <p:cViewPr varScale="1">
        <p:scale>
          <a:sx n="91" d="100"/>
          <a:sy n="91" d="100"/>
        </p:scale>
        <p:origin x="90" y="534"/>
      </p:cViewPr>
      <p:guideLst>
        <p:guide orient="horz" pos="1620"/>
        <p:guide pos="2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8AE12E-F8FD-2A42-BB47-FAB886113866}" type="datetimeFigureOut">
              <a:rPr lang="de-DE" smtClean="0"/>
              <a:t>16.07.2021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28E63D-D614-A642-A783-F23CDC263CAC}" type="slidenum">
              <a:rPr lang="de-DE" smtClean="0"/>
              <a:t>‹Nr.›</a:t>
            </a:fld>
            <a:endParaRPr lang="de-DE"/>
          </a:p>
        </p:txBody>
      </p:sp>
    </p:spTree>
    <p:extLst>
      <p:ext uri="{BB962C8B-B14F-4D97-AF65-F5344CB8AC3E}">
        <p14:creationId xmlns:p14="http://schemas.microsoft.com/office/powerpoint/2010/main" val="335900425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24D9B298-827E-AC4E-9E3F-6DC8EE619347}"/>
              </a:ext>
            </a:extLst>
          </p:cNvPr>
          <p:cNvPicPr>
            <a:picLocks noChangeAspect="1"/>
          </p:cNvPicPr>
          <p:nvPr userDrawn="1"/>
        </p:nvPicPr>
        <p:blipFill>
          <a:blip r:embed="rId2"/>
          <a:stretch>
            <a:fillRect/>
          </a:stretch>
        </p:blipFill>
        <p:spPr>
          <a:xfrm>
            <a:off x="-27803" y="0"/>
            <a:ext cx="9171803" cy="5159139"/>
          </a:xfrm>
          <a:prstGeom prst="rect">
            <a:avLst/>
          </a:prstGeom>
        </p:spPr>
      </p:pic>
      <p:pic>
        <p:nvPicPr>
          <p:cNvPr id="8" name="Grafik 7">
            <a:extLst>
              <a:ext uri="{FF2B5EF4-FFF2-40B4-BE49-F238E27FC236}">
                <a16:creationId xmlns:a16="http://schemas.microsoft.com/office/drawing/2014/main" id="{22424F6C-F6D3-6E43-9B51-152B993B7690}"/>
              </a:ext>
            </a:extLst>
          </p:cNvPr>
          <p:cNvPicPr>
            <a:picLocks noChangeAspect="1"/>
          </p:cNvPicPr>
          <p:nvPr userDrawn="1"/>
        </p:nvPicPr>
        <p:blipFill>
          <a:blip r:embed="rId3"/>
          <a:stretch>
            <a:fillRect/>
          </a:stretch>
        </p:blipFill>
        <p:spPr>
          <a:xfrm>
            <a:off x="4005958" y="245547"/>
            <a:ext cx="1104281" cy="626896"/>
          </a:xfrm>
          <a:prstGeom prst="rect">
            <a:avLst/>
          </a:prstGeom>
        </p:spPr>
      </p:pic>
      <p:sp>
        <p:nvSpPr>
          <p:cNvPr id="2" name="Titel 1">
            <a:extLst>
              <a:ext uri="{FF2B5EF4-FFF2-40B4-BE49-F238E27FC236}">
                <a16:creationId xmlns:a16="http://schemas.microsoft.com/office/drawing/2014/main" id="{AF6B40EB-3B40-DB49-B15C-CA55EA30E633}"/>
              </a:ext>
            </a:extLst>
          </p:cNvPr>
          <p:cNvSpPr>
            <a:spLocks noGrp="1"/>
          </p:cNvSpPr>
          <p:nvPr>
            <p:ph type="ctrTitle" hasCustomPrompt="1"/>
          </p:nvPr>
        </p:nvSpPr>
        <p:spPr>
          <a:xfrm>
            <a:off x="769714" y="1744884"/>
            <a:ext cx="5992795" cy="1599437"/>
          </a:xfrm>
          <a:prstGeom prst="rect">
            <a:avLst/>
          </a:prstGeom>
        </p:spPr>
        <p:txBody>
          <a:bodyPr anchor="ctr"/>
          <a:lstStyle>
            <a:lvl1pPr algn="l">
              <a:defRPr sz="5400" b="0">
                <a:solidFill>
                  <a:srgbClr val="13809D"/>
                </a:solidFill>
                <a:latin typeface="Ginóra Sans" pitchFamily="2" charset="0"/>
                <a:cs typeface="Futura Medium" panose="020B0602020204020303" pitchFamily="34" charset="-79"/>
              </a:defRPr>
            </a:lvl1pPr>
          </a:lstStyle>
          <a:p>
            <a:r>
              <a:rPr lang="de-DE" dirty="0"/>
              <a:t>Titel der Präsentation</a:t>
            </a:r>
          </a:p>
        </p:txBody>
      </p:sp>
      <p:sp>
        <p:nvSpPr>
          <p:cNvPr id="3" name="Untertitel 2">
            <a:extLst>
              <a:ext uri="{FF2B5EF4-FFF2-40B4-BE49-F238E27FC236}">
                <a16:creationId xmlns:a16="http://schemas.microsoft.com/office/drawing/2014/main" id="{7A394263-5B7B-194B-9BAC-CA64403FE837}"/>
              </a:ext>
            </a:extLst>
          </p:cNvPr>
          <p:cNvSpPr>
            <a:spLocks noGrp="1"/>
          </p:cNvSpPr>
          <p:nvPr>
            <p:ph type="subTitle" idx="1" hasCustomPrompt="1"/>
          </p:nvPr>
        </p:nvSpPr>
        <p:spPr>
          <a:xfrm>
            <a:off x="769714" y="3595678"/>
            <a:ext cx="5992795" cy="493085"/>
          </a:xfrm>
          <a:prstGeom prst="rect">
            <a:avLst/>
          </a:prstGeom>
        </p:spPr>
        <p:txBody>
          <a:bodyPr>
            <a:normAutofit/>
          </a:bodyPr>
          <a:lstStyle>
            <a:lvl1pPr marL="0" indent="0" algn="l">
              <a:buNone/>
              <a:defRPr sz="1800" b="0">
                <a:solidFill>
                  <a:srgbClr val="13809D"/>
                </a:solidFill>
                <a:latin typeface="Futura PT Book" panose="020B0502020204020303" pitchFamily="34" charset="77"/>
                <a:cs typeface="Futura Medium" panose="020B0602020204020303" pitchFamily="34" charset="-79"/>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Ort, Datum</a:t>
            </a:r>
          </a:p>
        </p:txBody>
      </p:sp>
    </p:spTree>
    <p:extLst>
      <p:ext uri="{BB962C8B-B14F-4D97-AF65-F5344CB8AC3E}">
        <p14:creationId xmlns:p14="http://schemas.microsoft.com/office/powerpoint/2010/main" val="1808161389"/>
      </p:ext>
    </p:extLst>
  </p:cSld>
  <p:clrMapOvr>
    <a:masterClrMapping/>
  </p:clrMapOvr>
  <p:extLst>
    <p:ext uri="{DCECCB84-F9BA-43D5-87BE-67443E8EF086}">
      <p15:sldGuideLst xmlns:p15="http://schemas.microsoft.com/office/powerpoint/2012/main">
        <p15:guide id="1" orient="horz" pos="3083" userDrawn="1">
          <p15:clr>
            <a:srgbClr val="FBAE40"/>
          </p15:clr>
        </p15:guide>
        <p15:guide id="2" pos="209" userDrawn="1">
          <p15:clr>
            <a:srgbClr val="FBAE40"/>
          </p15:clr>
        </p15:guide>
        <p15:guide id="3" pos="5534" userDrawn="1">
          <p15:clr>
            <a:srgbClr val="FBAE40"/>
          </p15:clr>
        </p15:guide>
        <p15:guide id="4" orient="horz" pos="15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folie aus weiß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FA45EB55-5EA1-9A46-BB69-69898BFBA8BC}"/>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12" name="Grafik 11">
            <a:extLst>
              <a:ext uri="{FF2B5EF4-FFF2-40B4-BE49-F238E27FC236}">
                <a16:creationId xmlns:a16="http://schemas.microsoft.com/office/drawing/2014/main" id="{EBA257F4-3490-3E4D-88EE-AB9CCE564924}"/>
              </a:ext>
            </a:extLst>
          </p:cNvPr>
          <p:cNvPicPr>
            <a:picLocks noChangeAspect="1"/>
          </p:cNvPicPr>
          <p:nvPr userDrawn="1"/>
        </p:nvPicPr>
        <p:blipFill>
          <a:blip r:embed="rId3"/>
          <a:stretch>
            <a:fillRect/>
          </a:stretch>
        </p:blipFill>
        <p:spPr>
          <a:xfrm>
            <a:off x="4231511" y="250031"/>
            <a:ext cx="680978" cy="438789"/>
          </a:xfrm>
          <a:prstGeom prst="rect">
            <a:avLst/>
          </a:prstGeom>
        </p:spPr>
      </p:pic>
      <p:sp>
        <p:nvSpPr>
          <p:cNvPr id="43" name="Titel 1">
            <a:extLst>
              <a:ext uri="{FF2B5EF4-FFF2-40B4-BE49-F238E27FC236}">
                <a16:creationId xmlns:a16="http://schemas.microsoft.com/office/drawing/2014/main" id="{AD165402-0CD8-F748-A6BC-3922D26D98CA}"/>
              </a:ext>
            </a:extLst>
          </p:cNvPr>
          <p:cNvSpPr>
            <a:spLocks noGrp="1"/>
          </p:cNvSpPr>
          <p:nvPr>
            <p:ph type="ctrTitle" hasCustomPrompt="1"/>
          </p:nvPr>
        </p:nvSpPr>
        <p:spPr>
          <a:xfrm>
            <a:off x="1690697" y="748617"/>
            <a:ext cx="5691936" cy="569692"/>
          </a:xfrm>
          <a:prstGeom prst="rect">
            <a:avLst/>
          </a:prstGeom>
        </p:spPr>
        <p:txBody>
          <a:bodyPr anchor="ctr">
            <a:normAutofit/>
          </a:bodyPr>
          <a:lstStyle>
            <a:lvl1pPr algn="ctr">
              <a:defRPr sz="3000" b="0">
                <a:solidFill>
                  <a:srgbClr val="13809D"/>
                </a:solidFill>
                <a:latin typeface="Ginóra Sans" pitchFamily="2" charset="0"/>
                <a:cs typeface="Futura Medium" panose="020B0602020204020303" pitchFamily="34" charset="-79"/>
              </a:defRPr>
            </a:lvl1pPr>
          </a:lstStyle>
          <a:p>
            <a:r>
              <a:rPr lang="de-DE" dirty="0"/>
              <a:t>Überschrift</a:t>
            </a:r>
          </a:p>
        </p:txBody>
      </p:sp>
      <p:sp>
        <p:nvSpPr>
          <p:cNvPr id="16" name="Textplatzhalter 2">
            <a:extLst>
              <a:ext uri="{FF2B5EF4-FFF2-40B4-BE49-F238E27FC236}">
                <a16:creationId xmlns:a16="http://schemas.microsoft.com/office/drawing/2014/main" id="{A5591B82-D921-9248-B7FB-A49804679BED}"/>
              </a:ext>
            </a:extLst>
          </p:cNvPr>
          <p:cNvSpPr>
            <a:spLocks noGrp="1"/>
          </p:cNvSpPr>
          <p:nvPr>
            <p:ph type="body" sz="quarter" idx="53" hasCustomPrompt="1"/>
          </p:nvPr>
        </p:nvSpPr>
        <p:spPr>
          <a:xfrm>
            <a:off x="1690696" y="1364096"/>
            <a:ext cx="5691937" cy="414984"/>
          </a:xfrm>
          <a:prstGeom prst="rect">
            <a:avLst/>
          </a:prstGeom>
        </p:spPr>
        <p:txBody>
          <a:bodyPr anchor="ctr"/>
          <a:lstStyle>
            <a:lvl1pPr algn="ctr">
              <a:defRPr sz="1800"/>
            </a:lvl1pPr>
          </a:lstStyle>
          <a:p>
            <a:pPr lvl="0"/>
            <a:r>
              <a:rPr lang="de-DE" dirty="0"/>
              <a:t>Untertitel</a:t>
            </a:r>
          </a:p>
        </p:txBody>
      </p:sp>
      <p:sp>
        <p:nvSpPr>
          <p:cNvPr id="2" name="Fußzeilenplatzhalter 1">
            <a:extLst>
              <a:ext uri="{FF2B5EF4-FFF2-40B4-BE49-F238E27FC236}">
                <a16:creationId xmlns:a16="http://schemas.microsoft.com/office/drawing/2014/main" id="{206CDAA4-A079-A240-88DC-2D8EFB8FA328}"/>
              </a:ext>
            </a:extLst>
          </p:cNvPr>
          <p:cNvSpPr>
            <a:spLocks noGrp="1"/>
          </p:cNvSpPr>
          <p:nvPr>
            <p:ph type="ftr" sz="quarter" idx="54"/>
          </p:nvPr>
        </p:nvSpPr>
        <p:spPr>
          <a:xfrm>
            <a:off x="6890147" y="4617241"/>
            <a:ext cx="1894284" cy="273844"/>
          </a:xfrm>
          <a:prstGeom prst="rect">
            <a:avLst/>
          </a:prstGeom>
        </p:spPr>
        <p:txBody>
          <a:bodyPr/>
          <a:lstStyle/>
          <a:p>
            <a:r>
              <a:rPr lang="de-DE" smtClean="0">
                <a:solidFill>
                  <a:schemeClr val="tx2"/>
                </a:solidFill>
              </a:rPr>
              <a:t>Das Presse OL- Konzept</a:t>
            </a:r>
            <a:endParaRPr lang="de-DE" dirty="0">
              <a:solidFill>
                <a:schemeClr val="tx2"/>
              </a:solidFill>
            </a:endParaRPr>
          </a:p>
        </p:txBody>
      </p:sp>
      <p:sp>
        <p:nvSpPr>
          <p:cNvPr id="4" name="Foliennummernplatzhalter 3">
            <a:extLst>
              <a:ext uri="{FF2B5EF4-FFF2-40B4-BE49-F238E27FC236}">
                <a16:creationId xmlns:a16="http://schemas.microsoft.com/office/drawing/2014/main" id="{1BAB9D0B-C141-0B41-A887-ACF9C5CB2B68}"/>
              </a:ext>
            </a:extLst>
          </p:cNvPr>
          <p:cNvSpPr>
            <a:spLocks noGrp="1"/>
          </p:cNvSpPr>
          <p:nvPr>
            <p:ph type="sldNum" sz="quarter" idx="55"/>
          </p:nvPr>
        </p:nvSpPr>
        <p:spPr/>
        <p:txBody>
          <a:bodyPr/>
          <a:lstStyle/>
          <a:p>
            <a:fld id="{464D89FC-A76A-4A4A-A66A-19B3FB217C6F}" type="slidenum">
              <a:rPr lang="de-DE" smtClean="0"/>
              <a:pPr/>
              <a:t>‹Nr.›</a:t>
            </a:fld>
            <a:r>
              <a:rPr lang="de-DE"/>
              <a:t> /</a:t>
            </a:r>
            <a:endParaRPr lang="de-DE" dirty="0"/>
          </a:p>
        </p:txBody>
      </p:sp>
      <p:sp>
        <p:nvSpPr>
          <p:cNvPr id="7" name="Inhaltsplatzhalter 6">
            <a:extLst>
              <a:ext uri="{FF2B5EF4-FFF2-40B4-BE49-F238E27FC236}">
                <a16:creationId xmlns:a16="http://schemas.microsoft.com/office/drawing/2014/main" id="{B11B63A7-47FF-DE40-A0C0-36A347F07DAE}"/>
              </a:ext>
            </a:extLst>
          </p:cNvPr>
          <p:cNvSpPr>
            <a:spLocks noGrp="1"/>
          </p:cNvSpPr>
          <p:nvPr>
            <p:ph sz="quarter" idx="56"/>
          </p:nvPr>
        </p:nvSpPr>
        <p:spPr>
          <a:xfrm>
            <a:off x="1698625" y="1843088"/>
            <a:ext cx="5711825" cy="26368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159883504"/>
      </p:ext>
    </p:extLst>
  </p:cSld>
  <p:clrMapOvr>
    <a:masterClrMapping/>
  </p:clrMapOvr>
  <p:extLst mod="1">
    <p:ext uri="{DCECCB84-F9BA-43D5-87BE-67443E8EF086}">
      <p15:sldGuideLst xmlns:p15="http://schemas.microsoft.com/office/powerpoint/2012/main">
        <p15:guide id="1" orient="horz" pos="158">
          <p15:clr>
            <a:srgbClr val="FBAE40"/>
          </p15:clr>
        </p15:guide>
        <p15:guide id="2" pos="5551">
          <p15:clr>
            <a:srgbClr val="FBAE40"/>
          </p15:clr>
        </p15:guide>
        <p15:guide id="3" pos="209">
          <p15:clr>
            <a:srgbClr val="FBAE40"/>
          </p15:clr>
        </p15:guide>
        <p15:guide id="4" orient="horz" pos="3083">
          <p15:clr>
            <a:srgbClr val="FBAE40"/>
          </p15:clr>
        </p15:guide>
        <p15:guide id="5" orient="horz" pos="429">
          <p15:clr>
            <a:srgbClr val="FBAE40"/>
          </p15:clr>
        </p15:guide>
        <p15:guide id="6" orient="horz" pos="2822" userDrawn="1">
          <p15:clr>
            <a:srgbClr val="FBAE40"/>
          </p15:clr>
        </p15:guide>
        <p15:guide id="7" orient="horz" pos="464">
          <p15:clr>
            <a:srgbClr val="FBAE40"/>
          </p15:clr>
        </p15:guide>
        <p15:guide id="8" orient="horz" pos="838">
          <p15:clr>
            <a:srgbClr val="FBAE40"/>
          </p15:clr>
        </p15:guide>
        <p15:guide id="9" orient="horz" pos="1161">
          <p15:clr>
            <a:srgbClr val="FBAE40"/>
          </p15:clr>
        </p15:guide>
        <p15:guide id="10" orient="horz" pos="1399">
          <p15:clr>
            <a:srgbClr val="FBAE40"/>
          </p15:clr>
        </p15:guide>
        <p15:guide id="11" orient="horz" pos="218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elle mit Fazit">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EBA257F4-3490-3E4D-88EE-AB9CCE564924}"/>
              </a:ext>
            </a:extLst>
          </p:cNvPr>
          <p:cNvPicPr>
            <a:picLocks noChangeAspect="1"/>
          </p:cNvPicPr>
          <p:nvPr userDrawn="1"/>
        </p:nvPicPr>
        <p:blipFill>
          <a:blip r:embed="rId2"/>
          <a:stretch>
            <a:fillRect/>
          </a:stretch>
        </p:blipFill>
        <p:spPr>
          <a:xfrm>
            <a:off x="4231511" y="250031"/>
            <a:ext cx="680978" cy="438789"/>
          </a:xfrm>
          <a:prstGeom prst="rect">
            <a:avLst/>
          </a:prstGeom>
        </p:spPr>
      </p:pic>
      <p:sp>
        <p:nvSpPr>
          <p:cNvPr id="43" name="Titel 1">
            <a:extLst>
              <a:ext uri="{FF2B5EF4-FFF2-40B4-BE49-F238E27FC236}">
                <a16:creationId xmlns:a16="http://schemas.microsoft.com/office/drawing/2014/main" id="{AD165402-0CD8-F748-A6BC-3922D26D98CA}"/>
              </a:ext>
            </a:extLst>
          </p:cNvPr>
          <p:cNvSpPr>
            <a:spLocks noGrp="1"/>
          </p:cNvSpPr>
          <p:nvPr>
            <p:ph type="ctrTitle" hasCustomPrompt="1"/>
          </p:nvPr>
        </p:nvSpPr>
        <p:spPr>
          <a:xfrm>
            <a:off x="1690697" y="748617"/>
            <a:ext cx="5691936" cy="569692"/>
          </a:xfrm>
          <a:prstGeom prst="rect">
            <a:avLst/>
          </a:prstGeom>
        </p:spPr>
        <p:txBody>
          <a:bodyPr anchor="ctr">
            <a:normAutofit/>
          </a:bodyPr>
          <a:lstStyle>
            <a:lvl1pPr algn="ctr">
              <a:defRPr sz="3000" b="0">
                <a:solidFill>
                  <a:srgbClr val="13809D"/>
                </a:solidFill>
                <a:latin typeface="Ginóra Sans" pitchFamily="2" charset="0"/>
                <a:cs typeface="Futura Medium" panose="020B0602020204020303" pitchFamily="34" charset="-79"/>
              </a:defRPr>
            </a:lvl1pPr>
          </a:lstStyle>
          <a:p>
            <a:r>
              <a:rPr lang="de-DE" dirty="0"/>
              <a:t>Überschrift</a:t>
            </a:r>
          </a:p>
        </p:txBody>
      </p:sp>
      <p:grpSp>
        <p:nvGrpSpPr>
          <p:cNvPr id="40" name="Gruppieren 39">
            <a:extLst>
              <a:ext uri="{FF2B5EF4-FFF2-40B4-BE49-F238E27FC236}">
                <a16:creationId xmlns:a16="http://schemas.microsoft.com/office/drawing/2014/main" id="{B4AD8265-05A9-2E4B-A4B6-90F4E020372F}"/>
              </a:ext>
            </a:extLst>
          </p:cNvPr>
          <p:cNvGrpSpPr/>
          <p:nvPr userDrawn="1"/>
        </p:nvGrpSpPr>
        <p:grpSpPr>
          <a:xfrm>
            <a:off x="7663531" y="910127"/>
            <a:ext cx="928586" cy="1174576"/>
            <a:chOff x="5601329" y="3142433"/>
            <a:chExt cx="952831" cy="1205243"/>
          </a:xfrm>
        </p:grpSpPr>
        <p:sp>
          <p:nvSpPr>
            <p:cNvPr id="41" name="Rechteck 40">
              <a:extLst>
                <a:ext uri="{FF2B5EF4-FFF2-40B4-BE49-F238E27FC236}">
                  <a16:creationId xmlns:a16="http://schemas.microsoft.com/office/drawing/2014/main" id="{6FAED899-4779-714A-986D-80DB347DF58F}"/>
                </a:ext>
              </a:extLst>
            </p:cNvPr>
            <p:cNvSpPr/>
            <p:nvPr userDrawn="1"/>
          </p:nvSpPr>
          <p:spPr>
            <a:xfrm rot="2700000">
              <a:off x="5601329" y="3394847"/>
              <a:ext cx="952829" cy="952829"/>
            </a:xfrm>
            <a:prstGeom prst="rect">
              <a:avLst/>
            </a:prstGeom>
            <a:solidFill>
              <a:srgbClr val="CEC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p>
          </p:txBody>
        </p:sp>
        <p:sp>
          <p:nvSpPr>
            <p:cNvPr id="42" name="Rechteck 41">
              <a:extLst>
                <a:ext uri="{FF2B5EF4-FFF2-40B4-BE49-F238E27FC236}">
                  <a16:creationId xmlns:a16="http://schemas.microsoft.com/office/drawing/2014/main" id="{C801FAF4-2C9B-C446-87E4-B0C05BC33C00}"/>
                </a:ext>
              </a:extLst>
            </p:cNvPr>
            <p:cNvSpPr/>
            <p:nvPr userDrawn="1"/>
          </p:nvSpPr>
          <p:spPr>
            <a:xfrm rot="2700000">
              <a:off x="5601331" y="3142433"/>
              <a:ext cx="952829" cy="9528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p>
          </p:txBody>
        </p:sp>
      </p:grpSp>
      <p:sp>
        <p:nvSpPr>
          <p:cNvPr id="47" name="Textplatzhalter 22">
            <a:extLst>
              <a:ext uri="{FF2B5EF4-FFF2-40B4-BE49-F238E27FC236}">
                <a16:creationId xmlns:a16="http://schemas.microsoft.com/office/drawing/2014/main" id="{E5C427E6-27BD-8C48-9D5F-C13EF720581A}"/>
              </a:ext>
            </a:extLst>
          </p:cNvPr>
          <p:cNvSpPr>
            <a:spLocks noGrp="1"/>
          </p:cNvSpPr>
          <p:nvPr>
            <p:ph type="body" sz="quarter" idx="17" hasCustomPrompt="1"/>
          </p:nvPr>
        </p:nvSpPr>
        <p:spPr>
          <a:xfrm>
            <a:off x="7471214" y="746898"/>
            <a:ext cx="1313218" cy="1284130"/>
          </a:xfrm>
          <a:prstGeom prst="rect">
            <a:avLst/>
          </a:prstGeom>
        </p:spPr>
        <p:txBody>
          <a:bodyPr vert="horz" lIns="91440" tIns="45720" rIns="91440" bIns="45720" rtlCol="0" anchor="ctr">
            <a:normAutofit/>
          </a:bodyPr>
          <a:lstStyle>
            <a:lvl1pPr algn="ctr">
              <a:buNone/>
              <a:defRPr lang="de-DE" sz="1050" b="1" dirty="0">
                <a:solidFill>
                  <a:schemeClr val="bg1"/>
                </a:solidFill>
                <a:latin typeface="Ginóra Sans" pitchFamily="2" charset="0"/>
                <a:ea typeface="+mj-ea"/>
                <a:cs typeface="Futura Medium" panose="020B0602020204020303" pitchFamily="34" charset="-79"/>
              </a:defRPr>
            </a:lvl1pPr>
          </a:lstStyle>
          <a:p>
            <a:pPr lvl="0">
              <a:spcBef>
                <a:spcPct val="0"/>
              </a:spcBef>
              <a:buNone/>
            </a:pPr>
            <a:r>
              <a:rPr lang="de-DE" dirty="0"/>
              <a:t>Fazit zum Schaubild</a:t>
            </a:r>
          </a:p>
        </p:txBody>
      </p:sp>
      <p:sp>
        <p:nvSpPr>
          <p:cNvPr id="4" name="Tabellenplatzhalter 3">
            <a:extLst>
              <a:ext uri="{FF2B5EF4-FFF2-40B4-BE49-F238E27FC236}">
                <a16:creationId xmlns:a16="http://schemas.microsoft.com/office/drawing/2014/main" id="{4B22396C-4056-3B46-8E10-25F3B9285CEC}"/>
              </a:ext>
            </a:extLst>
          </p:cNvPr>
          <p:cNvSpPr>
            <a:spLocks noGrp="1"/>
          </p:cNvSpPr>
          <p:nvPr>
            <p:ph type="tbl" sz="quarter" idx="18" hasCustomPrompt="1"/>
          </p:nvPr>
        </p:nvSpPr>
        <p:spPr>
          <a:xfrm>
            <a:off x="1690728" y="1843087"/>
            <a:ext cx="5691905" cy="2538413"/>
          </a:xfrm>
          <a:prstGeom prst="rect">
            <a:avLst/>
          </a:prstGeom>
        </p:spPr>
        <p:txBody>
          <a:bodyPr anchor="ctr"/>
          <a:lstStyle>
            <a:lvl1pPr algn="ctr">
              <a:defRPr/>
            </a:lvl1pPr>
          </a:lstStyle>
          <a:p>
            <a:r>
              <a:rPr lang="de-DE" dirty="0"/>
              <a:t>Tabelle durch Klicken hinzufügen</a:t>
            </a:r>
          </a:p>
        </p:txBody>
      </p:sp>
      <p:sp>
        <p:nvSpPr>
          <p:cNvPr id="16" name="Textplatzhalter 2">
            <a:extLst>
              <a:ext uri="{FF2B5EF4-FFF2-40B4-BE49-F238E27FC236}">
                <a16:creationId xmlns:a16="http://schemas.microsoft.com/office/drawing/2014/main" id="{8D88DF70-74B5-994E-A4EF-8E8F0336E4FC}"/>
              </a:ext>
            </a:extLst>
          </p:cNvPr>
          <p:cNvSpPr>
            <a:spLocks noGrp="1"/>
          </p:cNvSpPr>
          <p:nvPr>
            <p:ph type="body" sz="quarter" idx="53" hasCustomPrompt="1"/>
          </p:nvPr>
        </p:nvSpPr>
        <p:spPr>
          <a:xfrm>
            <a:off x="1690696" y="1364096"/>
            <a:ext cx="5691937" cy="414984"/>
          </a:xfrm>
          <a:prstGeom prst="rect">
            <a:avLst/>
          </a:prstGeom>
        </p:spPr>
        <p:txBody>
          <a:bodyPr anchor="ctr"/>
          <a:lstStyle>
            <a:lvl1pPr algn="ctr">
              <a:defRPr sz="1800"/>
            </a:lvl1pPr>
          </a:lstStyle>
          <a:p>
            <a:pPr lvl="0"/>
            <a:r>
              <a:rPr lang="de-DE" dirty="0"/>
              <a:t>Untertitel</a:t>
            </a:r>
          </a:p>
        </p:txBody>
      </p:sp>
      <p:sp>
        <p:nvSpPr>
          <p:cNvPr id="2" name="Fußzeilenplatzhalter 1">
            <a:extLst>
              <a:ext uri="{FF2B5EF4-FFF2-40B4-BE49-F238E27FC236}">
                <a16:creationId xmlns:a16="http://schemas.microsoft.com/office/drawing/2014/main" id="{380A129F-A595-F74E-A367-A43BB391D3DD}"/>
              </a:ext>
            </a:extLst>
          </p:cNvPr>
          <p:cNvSpPr>
            <a:spLocks noGrp="1"/>
          </p:cNvSpPr>
          <p:nvPr>
            <p:ph type="ftr" sz="quarter" idx="54"/>
          </p:nvPr>
        </p:nvSpPr>
        <p:spPr>
          <a:xfrm>
            <a:off x="6890147" y="4617241"/>
            <a:ext cx="1894284" cy="273844"/>
          </a:xfrm>
          <a:prstGeom prst="rect">
            <a:avLst/>
          </a:prstGeom>
        </p:spPr>
        <p:txBody>
          <a:bodyPr/>
          <a:lstStyle/>
          <a:p>
            <a:r>
              <a:rPr lang="de-DE" smtClean="0">
                <a:solidFill>
                  <a:schemeClr val="tx2"/>
                </a:solidFill>
              </a:rPr>
              <a:t>Das Presse OL- Konzept</a:t>
            </a:r>
            <a:endParaRPr lang="de-DE" dirty="0">
              <a:solidFill>
                <a:schemeClr val="tx2"/>
              </a:solidFill>
            </a:endParaRPr>
          </a:p>
        </p:txBody>
      </p:sp>
      <p:sp>
        <p:nvSpPr>
          <p:cNvPr id="3" name="Foliennummernplatzhalter 2">
            <a:extLst>
              <a:ext uri="{FF2B5EF4-FFF2-40B4-BE49-F238E27FC236}">
                <a16:creationId xmlns:a16="http://schemas.microsoft.com/office/drawing/2014/main" id="{3F7ECEF7-BFE6-354A-878D-5408ED70F51A}"/>
              </a:ext>
            </a:extLst>
          </p:cNvPr>
          <p:cNvSpPr>
            <a:spLocks noGrp="1"/>
          </p:cNvSpPr>
          <p:nvPr>
            <p:ph type="sldNum" sz="quarter" idx="55"/>
          </p:nvPr>
        </p:nvSpPr>
        <p:spPr/>
        <p:txBody>
          <a:bodyPr/>
          <a:lstStyle/>
          <a:p>
            <a:fld id="{464D89FC-A76A-4A4A-A66A-19B3FB217C6F}" type="slidenum">
              <a:rPr lang="de-DE" smtClean="0"/>
              <a:pPr/>
              <a:t>‹Nr.›</a:t>
            </a:fld>
            <a:r>
              <a:rPr lang="de-DE"/>
              <a:t> /</a:t>
            </a:r>
            <a:endParaRPr lang="de-DE" dirty="0"/>
          </a:p>
        </p:txBody>
      </p:sp>
      <p:pic>
        <p:nvPicPr>
          <p:cNvPr id="6" name="Grafik 5">
            <a:extLst>
              <a:ext uri="{FF2B5EF4-FFF2-40B4-BE49-F238E27FC236}">
                <a16:creationId xmlns:a16="http://schemas.microsoft.com/office/drawing/2014/main" id="{06FAEDAF-844B-2646-BD8D-0AB6CF749EE2}"/>
              </a:ext>
            </a:extLst>
          </p:cNvPr>
          <p:cNvPicPr>
            <a:picLocks noChangeAspect="1"/>
          </p:cNvPicPr>
          <p:nvPr userDrawn="1"/>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445982247"/>
      </p:ext>
    </p:extLst>
  </p:cSld>
  <p:clrMapOvr>
    <a:masterClrMapping/>
  </p:clrMapOvr>
  <p:extLst mod="1">
    <p:ext uri="{DCECCB84-F9BA-43D5-87BE-67443E8EF086}">
      <p15:sldGuideLst xmlns:p15="http://schemas.microsoft.com/office/powerpoint/2012/main">
        <p15:guide id="1" orient="horz" pos="158" userDrawn="1">
          <p15:clr>
            <a:srgbClr val="FBAE40"/>
          </p15:clr>
        </p15:guide>
        <p15:guide id="2" pos="5551" userDrawn="1">
          <p15:clr>
            <a:srgbClr val="FBAE40"/>
          </p15:clr>
        </p15:guide>
        <p15:guide id="3" pos="209" userDrawn="1">
          <p15:clr>
            <a:srgbClr val="FBAE40"/>
          </p15:clr>
        </p15:guide>
        <p15:guide id="4" orient="horz" pos="3083" userDrawn="1">
          <p15:clr>
            <a:srgbClr val="FBAE40"/>
          </p15:clr>
        </p15:guide>
        <p15:guide id="5" orient="horz" pos="429" userDrawn="1">
          <p15:clr>
            <a:srgbClr val="FBAE40"/>
          </p15:clr>
        </p15:guide>
        <p15:guide id="6" orient="horz" pos="2760" userDrawn="1">
          <p15:clr>
            <a:srgbClr val="FBAE40"/>
          </p15:clr>
        </p15:guide>
        <p15:guide id="7" orient="horz" pos="464" userDrawn="1">
          <p15:clr>
            <a:srgbClr val="FBAE40"/>
          </p15:clr>
        </p15:guide>
        <p15:guide id="8" orient="horz" pos="838" userDrawn="1">
          <p15:clr>
            <a:srgbClr val="FBAE40"/>
          </p15:clr>
        </p15:guide>
        <p15:guide id="9" orient="horz" pos="1161" userDrawn="1">
          <p15:clr>
            <a:srgbClr val="FBAE40"/>
          </p15:clr>
        </p15:guide>
        <p15:guide id="10" orient="horz" pos="1399" userDrawn="1">
          <p15:clr>
            <a:srgbClr val="FBAE40"/>
          </p15:clr>
        </p15:guide>
        <p15:guide id="11" orient="horz" pos="21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EBA257F4-3490-3E4D-88EE-AB9CCE564924}"/>
              </a:ext>
            </a:extLst>
          </p:cNvPr>
          <p:cNvPicPr>
            <a:picLocks noChangeAspect="1"/>
          </p:cNvPicPr>
          <p:nvPr userDrawn="1"/>
        </p:nvPicPr>
        <p:blipFill>
          <a:blip r:embed="rId2"/>
          <a:stretch>
            <a:fillRect/>
          </a:stretch>
        </p:blipFill>
        <p:spPr>
          <a:xfrm>
            <a:off x="4231511" y="250031"/>
            <a:ext cx="680978" cy="438789"/>
          </a:xfrm>
          <a:prstGeom prst="rect">
            <a:avLst/>
          </a:prstGeom>
        </p:spPr>
      </p:pic>
      <p:sp>
        <p:nvSpPr>
          <p:cNvPr id="43" name="Titel 1">
            <a:extLst>
              <a:ext uri="{FF2B5EF4-FFF2-40B4-BE49-F238E27FC236}">
                <a16:creationId xmlns:a16="http://schemas.microsoft.com/office/drawing/2014/main" id="{AD165402-0CD8-F748-A6BC-3922D26D98CA}"/>
              </a:ext>
            </a:extLst>
          </p:cNvPr>
          <p:cNvSpPr>
            <a:spLocks noGrp="1"/>
          </p:cNvSpPr>
          <p:nvPr>
            <p:ph type="ctrTitle" hasCustomPrompt="1"/>
          </p:nvPr>
        </p:nvSpPr>
        <p:spPr>
          <a:xfrm>
            <a:off x="1690697" y="748617"/>
            <a:ext cx="5691936" cy="569692"/>
          </a:xfrm>
          <a:prstGeom prst="rect">
            <a:avLst/>
          </a:prstGeom>
        </p:spPr>
        <p:txBody>
          <a:bodyPr anchor="ctr">
            <a:normAutofit/>
          </a:bodyPr>
          <a:lstStyle>
            <a:lvl1pPr algn="ctr">
              <a:defRPr sz="3000" b="0">
                <a:solidFill>
                  <a:srgbClr val="13809D"/>
                </a:solidFill>
                <a:latin typeface="Ginóra Sans" pitchFamily="2" charset="0"/>
                <a:cs typeface="Futura Medium" panose="020B0602020204020303" pitchFamily="34" charset="-79"/>
              </a:defRPr>
            </a:lvl1pPr>
          </a:lstStyle>
          <a:p>
            <a:r>
              <a:rPr lang="de-DE" dirty="0"/>
              <a:t>Überschrift</a:t>
            </a:r>
          </a:p>
        </p:txBody>
      </p:sp>
      <p:sp>
        <p:nvSpPr>
          <p:cNvPr id="4" name="Tabellenplatzhalter 3">
            <a:extLst>
              <a:ext uri="{FF2B5EF4-FFF2-40B4-BE49-F238E27FC236}">
                <a16:creationId xmlns:a16="http://schemas.microsoft.com/office/drawing/2014/main" id="{4B22396C-4056-3B46-8E10-25F3B9285CEC}"/>
              </a:ext>
            </a:extLst>
          </p:cNvPr>
          <p:cNvSpPr>
            <a:spLocks noGrp="1"/>
          </p:cNvSpPr>
          <p:nvPr>
            <p:ph type="tbl" sz="quarter" idx="18" hasCustomPrompt="1"/>
          </p:nvPr>
        </p:nvSpPr>
        <p:spPr>
          <a:xfrm>
            <a:off x="1690728" y="1843087"/>
            <a:ext cx="5691905" cy="2538413"/>
          </a:xfrm>
          <a:prstGeom prst="rect">
            <a:avLst/>
          </a:prstGeom>
        </p:spPr>
        <p:txBody>
          <a:bodyPr anchor="ctr"/>
          <a:lstStyle>
            <a:lvl1pPr algn="ctr">
              <a:defRPr/>
            </a:lvl1pPr>
          </a:lstStyle>
          <a:p>
            <a:r>
              <a:rPr lang="de-DE" dirty="0"/>
              <a:t>Tabelle durch Klicken hinzufügen</a:t>
            </a:r>
          </a:p>
        </p:txBody>
      </p:sp>
      <p:sp>
        <p:nvSpPr>
          <p:cNvPr id="16" name="Textplatzhalter 2">
            <a:extLst>
              <a:ext uri="{FF2B5EF4-FFF2-40B4-BE49-F238E27FC236}">
                <a16:creationId xmlns:a16="http://schemas.microsoft.com/office/drawing/2014/main" id="{8D88DF70-74B5-994E-A4EF-8E8F0336E4FC}"/>
              </a:ext>
            </a:extLst>
          </p:cNvPr>
          <p:cNvSpPr>
            <a:spLocks noGrp="1"/>
          </p:cNvSpPr>
          <p:nvPr>
            <p:ph type="body" sz="quarter" idx="53" hasCustomPrompt="1"/>
          </p:nvPr>
        </p:nvSpPr>
        <p:spPr>
          <a:xfrm>
            <a:off x="1690696" y="1364096"/>
            <a:ext cx="5691937" cy="414984"/>
          </a:xfrm>
          <a:prstGeom prst="rect">
            <a:avLst/>
          </a:prstGeom>
        </p:spPr>
        <p:txBody>
          <a:bodyPr anchor="ctr"/>
          <a:lstStyle>
            <a:lvl1pPr algn="ctr">
              <a:defRPr sz="1800"/>
            </a:lvl1pPr>
          </a:lstStyle>
          <a:p>
            <a:pPr lvl="0"/>
            <a:r>
              <a:rPr lang="de-DE" dirty="0"/>
              <a:t>Untertitel</a:t>
            </a:r>
          </a:p>
        </p:txBody>
      </p:sp>
      <p:sp>
        <p:nvSpPr>
          <p:cNvPr id="2" name="Fußzeilenplatzhalter 1">
            <a:extLst>
              <a:ext uri="{FF2B5EF4-FFF2-40B4-BE49-F238E27FC236}">
                <a16:creationId xmlns:a16="http://schemas.microsoft.com/office/drawing/2014/main" id="{380A129F-A595-F74E-A367-A43BB391D3DD}"/>
              </a:ext>
            </a:extLst>
          </p:cNvPr>
          <p:cNvSpPr>
            <a:spLocks noGrp="1"/>
          </p:cNvSpPr>
          <p:nvPr>
            <p:ph type="ftr" sz="quarter" idx="54"/>
          </p:nvPr>
        </p:nvSpPr>
        <p:spPr>
          <a:xfrm>
            <a:off x="6890147" y="4617241"/>
            <a:ext cx="1894284" cy="273844"/>
          </a:xfrm>
          <a:prstGeom prst="rect">
            <a:avLst/>
          </a:prstGeom>
        </p:spPr>
        <p:txBody>
          <a:bodyPr/>
          <a:lstStyle/>
          <a:p>
            <a:r>
              <a:rPr lang="de-DE" smtClean="0">
                <a:solidFill>
                  <a:schemeClr val="tx2"/>
                </a:solidFill>
              </a:rPr>
              <a:t>Das Presse OL- Konzept</a:t>
            </a:r>
            <a:endParaRPr lang="de-DE" dirty="0">
              <a:solidFill>
                <a:schemeClr val="tx2"/>
              </a:solidFill>
            </a:endParaRPr>
          </a:p>
        </p:txBody>
      </p:sp>
      <p:sp>
        <p:nvSpPr>
          <p:cNvPr id="3" name="Foliennummernplatzhalter 2">
            <a:extLst>
              <a:ext uri="{FF2B5EF4-FFF2-40B4-BE49-F238E27FC236}">
                <a16:creationId xmlns:a16="http://schemas.microsoft.com/office/drawing/2014/main" id="{3F7ECEF7-BFE6-354A-878D-5408ED70F51A}"/>
              </a:ext>
            </a:extLst>
          </p:cNvPr>
          <p:cNvSpPr>
            <a:spLocks noGrp="1"/>
          </p:cNvSpPr>
          <p:nvPr>
            <p:ph type="sldNum" sz="quarter" idx="55"/>
          </p:nvPr>
        </p:nvSpPr>
        <p:spPr/>
        <p:txBody>
          <a:bodyPr/>
          <a:lstStyle/>
          <a:p>
            <a:fld id="{464D89FC-A76A-4A4A-A66A-19B3FB217C6F}" type="slidenum">
              <a:rPr lang="de-DE" smtClean="0"/>
              <a:pPr/>
              <a:t>‹Nr.›</a:t>
            </a:fld>
            <a:r>
              <a:rPr lang="de-DE"/>
              <a:t> /</a:t>
            </a:r>
            <a:endParaRPr lang="de-DE" dirty="0"/>
          </a:p>
        </p:txBody>
      </p:sp>
      <p:pic>
        <p:nvPicPr>
          <p:cNvPr id="6" name="Grafik 5">
            <a:extLst>
              <a:ext uri="{FF2B5EF4-FFF2-40B4-BE49-F238E27FC236}">
                <a16:creationId xmlns:a16="http://schemas.microsoft.com/office/drawing/2014/main" id="{06FAEDAF-844B-2646-BD8D-0AB6CF749EE2}"/>
              </a:ext>
            </a:extLst>
          </p:cNvPr>
          <p:cNvPicPr>
            <a:picLocks noChangeAspect="1"/>
          </p:cNvPicPr>
          <p:nvPr userDrawn="1"/>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644308685"/>
      </p:ext>
    </p:extLst>
  </p:cSld>
  <p:clrMapOvr>
    <a:masterClrMapping/>
  </p:clrMapOvr>
  <p:extLst mod="1">
    <p:ext uri="{DCECCB84-F9BA-43D5-87BE-67443E8EF086}">
      <p15:sldGuideLst xmlns:p15="http://schemas.microsoft.com/office/powerpoint/2012/main">
        <p15:guide id="1" orient="horz" pos="158">
          <p15:clr>
            <a:srgbClr val="FBAE40"/>
          </p15:clr>
        </p15:guide>
        <p15:guide id="2" pos="5551">
          <p15:clr>
            <a:srgbClr val="FBAE40"/>
          </p15:clr>
        </p15:guide>
        <p15:guide id="3" pos="209">
          <p15:clr>
            <a:srgbClr val="FBAE40"/>
          </p15:clr>
        </p15:guide>
        <p15:guide id="4" orient="horz" pos="3083">
          <p15:clr>
            <a:srgbClr val="FBAE40"/>
          </p15:clr>
        </p15:guide>
        <p15:guide id="5" orient="horz" pos="429">
          <p15:clr>
            <a:srgbClr val="FBAE40"/>
          </p15:clr>
        </p15:guide>
        <p15:guide id="6" orient="horz" pos="2760">
          <p15:clr>
            <a:srgbClr val="FBAE40"/>
          </p15:clr>
        </p15:guide>
        <p15:guide id="7" orient="horz" pos="464">
          <p15:clr>
            <a:srgbClr val="FBAE40"/>
          </p15:clr>
        </p15:guide>
        <p15:guide id="8" orient="horz" pos="838">
          <p15:clr>
            <a:srgbClr val="FBAE40"/>
          </p15:clr>
        </p15:guide>
        <p15:guide id="9" orient="horz" pos="1161">
          <p15:clr>
            <a:srgbClr val="FBAE40"/>
          </p15:clr>
        </p15:guide>
        <p15:guide id="10" orient="horz" pos="1399">
          <p15:clr>
            <a:srgbClr val="FBAE40"/>
          </p15:clr>
        </p15:guide>
        <p15:guide id="11" orient="horz" pos="218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gramm halbe Seite rechts">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26DE01C1-9B5F-554F-8B7F-6210DD9281BC}"/>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12" name="Grafik 11">
            <a:extLst>
              <a:ext uri="{FF2B5EF4-FFF2-40B4-BE49-F238E27FC236}">
                <a16:creationId xmlns:a16="http://schemas.microsoft.com/office/drawing/2014/main" id="{EBA257F4-3490-3E4D-88EE-AB9CCE564924}"/>
              </a:ext>
            </a:extLst>
          </p:cNvPr>
          <p:cNvPicPr>
            <a:picLocks noChangeAspect="1"/>
          </p:cNvPicPr>
          <p:nvPr userDrawn="1"/>
        </p:nvPicPr>
        <p:blipFill>
          <a:blip r:embed="rId3"/>
          <a:stretch>
            <a:fillRect/>
          </a:stretch>
        </p:blipFill>
        <p:spPr>
          <a:xfrm>
            <a:off x="4231511" y="250031"/>
            <a:ext cx="680978" cy="438789"/>
          </a:xfrm>
          <a:prstGeom prst="rect">
            <a:avLst/>
          </a:prstGeom>
        </p:spPr>
      </p:pic>
      <p:sp>
        <p:nvSpPr>
          <p:cNvPr id="43" name="Titel 1">
            <a:extLst>
              <a:ext uri="{FF2B5EF4-FFF2-40B4-BE49-F238E27FC236}">
                <a16:creationId xmlns:a16="http://schemas.microsoft.com/office/drawing/2014/main" id="{AD165402-0CD8-F748-A6BC-3922D26D98CA}"/>
              </a:ext>
            </a:extLst>
          </p:cNvPr>
          <p:cNvSpPr>
            <a:spLocks noGrp="1"/>
          </p:cNvSpPr>
          <p:nvPr>
            <p:ph type="ctrTitle" hasCustomPrompt="1"/>
          </p:nvPr>
        </p:nvSpPr>
        <p:spPr>
          <a:xfrm>
            <a:off x="358616" y="1221586"/>
            <a:ext cx="3969018" cy="887022"/>
          </a:xfrm>
          <a:prstGeom prst="rect">
            <a:avLst/>
          </a:prstGeom>
        </p:spPr>
        <p:txBody>
          <a:bodyPr anchor="t">
            <a:normAutofit/>
          </a:bodyPr>
          <a:lstStyle>
            <a:lvl1pPr algn="l">
              <a:defRPr sz="3000" b="0">
                <a:solidFill>
                  <a:schemeClr val="tx2"/>
                </a:solidFill>
                <a:latin typeface="Ginóra Sans" pitchFamily="2" charset="0"/>
                <a:cs typeface="Futura Medium" panose="020B0602020204020303" pitchFamily="34" charset="-79"/>
              </a:defRPr>
            </a:lvl1pPr>
          </a:lstStyle>
          <a:p>
            <a:r>
              <a:rPr lang="de-DE" dirty="0"/>
              <a:t>Überschrift</a:t>
            </a:r>
          </a:p>
        </p:txBody>
      </p:sp>
      <p:sp>
        <p:nvSpPr>
          <p:cNvPr id="18" name="Textplatzhalter 2">
            <a:extLst>
              <a:ext uri="{FF2B5EF4-FFF2-40B4-BE49-F238E27FC236}">
                <a16:creationId xmlns:a16="http://schemas.microsoft.com/office/drawing/2014/main" id="{F5D33931-CAFF-4440-B515-AEBD2C8AF573}"/>
              </a:ext>
            </a:extLst>
          </p:cNvPr>
          <p:cNvSpPr>
            <a:spLocks noGrp="1"/>
          </p:cNvSpPr>
          <p:nvPr>
            <p:ph type="body" sz="quarter" idx="53" hasCustomPrompt="1"/>
          </p:nvPr>
        </p:nvSpPr>
        <p:spPr>
          <a:xfrm>
            <a:off x="364333" y="2165043"/>
            <a:ext cx="3969018" cy="345562"/>
          </a:xfrm>
          <a:prstGeom prst="rect">
            <a:avLst/>
          </a:prstGeom>
        </p:spPr>
        <p:txBody>
          <a:bodyPr anchor="ctr">
            <a:noAutofit/>
          </a:bodyPr>
          <a:lstStyle>
            <a:lvl1pPr algn="l">
              <a:defRPr sz="1800">
                <a:solidFill>
                  <a:schemeClr val="tx2"/>
                </a:solidFill>
                <a:latin typeface="Futura PT Book" panose="020B0502020204020303" pitchFamily="34" charset="77"/>
              </a:defRPr>
            </a:lvl1pPr>
          </a:lstStyle>
          <a:p>
            <a:pPr lvl="0"/>
            <a:r>
              <a:rPr lang="de-DE" dirty="0"/>
              <a:t>Untertitel</a:t>
            </a:r>
          </a:p>
        </p:txBody>
      </p:sp>
      <p:sp>
        <p:nvSpPr>
          <p:cNvPr id="8" name="Diagrammplatzhalter 7">
            <a:extLst>
              <a:ext uri="{FF2B5EF4-FFF2-40B4-BE49-F238E27FC236}">
                <a16:creationId xmlns:a16="http://schemas.microsoft.com/office/drawing/2014/main" id="{D2664D85-5D07-484B-9BF1-13172DB033EE}"/>
              </a:ext>
            </a:extLst>
          </p:cNvPr>
          <p:cNvSpPr>
            <a:spLocks noGrp="1"/>
          </p:cNvSpPr>
          <p:nvPr>
            <p:ph type="chart" sz="quarter" idx="54" hasCustomPrompt="1"/>
          </p:nvPr>
        </p:nvSpPr>
        <p:spPr>
          <a:xfrm>
            <a:off x="4431886" y="748617"/>
            <a:ext cx="4352545" cy="3632883"/>
          </a:xfrm>
          <a:prstGeom prst="rect">
            <a:avLst/>
          </a:prstGeom>
        </p:spPr>
        <p:txBody>
          <a:bodyPr anchor="ctr"/>
          <a:lstStyle>
            <a:lvl1pPr algn="ctr">
              <a:defRPr/>
            </a:lvl1pPr>
          </a:lstStyle>
          <a:p>
            <a:r>
              <a:rPr lang="de-DE" dirty="0"/>
              <a:t>Diagramm durch klicken hinzufügen</a:t>
            </a:r>
          </a:p>
        </p:txBody>
      </p:sp>
      <p:sp>
        <p:nvSpPr>
          <p:cNvPr id="2" name="Fußzeilenplatzhalter 1">
            <a:extLst>
              <a:ext uri="{FF2B5EF4-FFF2-40B4-BE49-F238E27FC236}">
                <a16:creationId xmlns:a16="http://schemas.microsoft.com/office/drawing/2014/main" id="{C6F5F511-578C-0C43-BF12-B46A7AE2F4C6}"/>
              </a:ext>
            </a:extLst>
          </p:cNvPr>
          <p:cNvSpPr>
            <a:spLocks noGrp="1"/>
          </p:cNvSpPr>
          <p:nvPr>
            <p:ph type="ftr" sz="quarter" idx="55"/>
          </p:nvPr>
        </p:nvSpPr>
        <p:spPr>
          <a:xfrm>
            <a:off x="6890147" y="4617241"/>
            <a:ext cx="1894284" cy="273844"/>
          </a:xfrm>
          <a:prstGeom prst="rect">
            <a:avLst/>
          </a:prstGeom>
        </p:spPr>
        <p:txBody>
          <a:bodyPr/>
          <a:lstStyle/>
          <a:p>
            <a:r>
              <a:rPr lang="de-DE" smtClean="0">
                <a:solidFill>
                  <a:schemeClr val="tx2"/>
                </a:solidFill>
              </a:rPr>
              <a:t>Das Presse OL- Konzept</a:t>
            </a:r>
            <a:endParaRPr lang="de-DE" dirty="0">
              <a:solidFill>
                <a:schemeClr val="tx2"/>
              </a:solidFill>
            </a:endParaRPr>
          </a:p>
        </p:txBody>
      </p:sp>
      <p:sp>
        <p:nvSpPr>
          <p:cNvPr id="3" name="Foliennummernplatzhalter 2">
            <a:extLst>
              <a:ext uri="{FF2B5EF4-FFF2-40B4-BE49-F238E27FC236}">
                <a16:creationId xmlns:a16="http://schemas.microsoft.com/office/drawing/2014/main" id="{C993EBDB-A989-AC44-A162-6E9A1E390E23}"/>
              </a:ext>
            </a:extLst>
          </p:cNvPr>
          <p:cNvSpPr>
            <a:spLocks noGrp="1"/>
          </p:cNvSpPr>
          <p:nvPr>
            <p:ph type="sldNum" sz="quarter" idx="56"/>
          </p:nvPr>
        </p:nvSpPr>
        <p:spPr/>
        <p:txBody>
          <a:bodyPr/>
          <a:lstStyle/>
          <a:p>
            <a:fld id="{464D89FC-A76A-4A4A-A66A-19B3FB217C6F}" type="slidenum">
              <a:rPr lang="de-DE" smtClean="0"/>
              <a:pPr/>
              <a:t>‹Nr.›</a:t>
            </a:fld>
            <a:r>
              <a:rPr lang="de-DE"/>
              <a:t> /</a:t>
            </a:r>
            <a:endParaRPr lang="de-DE" dirty="0"/>
          </a:p>
        </p:txBody>
      </p:sp>
    </p:spTree>
    <p:extLst>
      <p:ext uri="{BB962C8B-B14F-4D97-AF65-F5344CB8AC3E}">
        <p14:creationId xmlns:p14="http://schemas.microsoft.com/office/powerpoint/2010/main" val="372593591"/>
      </p:ext>
    </p:extLst>
  </p:cSld>
  <p:clrMapOvr>
    <a:masterClrMapping/>
  </p:clrMapOvr>
  <p:extLst mod="1">
    <p:ext uri="{DCECCB84-F9BA-43D5-87BE-67443E8EF086}">
      <p15:sldGuideLst xmlns:p15="http://schemas.microsoft.com/office/powerpoint/2012/main">
        <p15:guide id="1" orient="horz" pos="158" userDrawn="1">
          <p15:clr>
            <a:srgbClr val="FBAE40"/>
          </p15:clr>
        </p15:guide>
        <p15:guide id="2" pos="5551" userDrawn="1">
          <p15:clr>
            <a:srgbClr val="FBAE40"/>
          </p15:clr>
        </p15:guide>
        <p15:guide id="3" pos="209" userDrawn="1">
          <p15:clr>
            <a:srgbClr val="FBAE40"/>
          </p15:clr>
        </p15:guide>
        <p15:guide id="4" orient="horz" pos="3083" userDrawn="1">
          <p15:clr>
            <a:srgbClr val="FBAE40"/>
          </p15:clr>
        </p15:guide>
        <p15:guide id="5" orient="horz" pos="429" userDrawn="1">
          <p15:clr>
            <a:srgbClr val="FBAE40"/>
          </p15:clr>
        </p15:guide>
        <p15:guide id="6" orient="horz" pos="2760" userDrawn="1">
          <p15:clr>
            <a:srgbClr val="FBAE40"/>
          </p15:clr>
        </p15:guide>
        <p15:guide id="7" orient="horz" pos="464" userDrawn="1">
          <p15:clr>
            <a:srgbClr val="FBAE40"/>
          </p15:clr>
        </p15:guide>
        <p15:guide id="8" orient="horz" pos="1042" userDrawn="1">
          <p15:clr>
            <a:srgbClr val="FBAE40"/>
          </p15:clr>
        </p15:guide>
        <p15:guide id="9" orient="horz" pos="1671" userDrawn="1">
          <p15:clr>
            <a:srgbClr val="FBAE40"/>
          </p15:clr>
        </p15:guide>
        <p15:guide id="10" orient="horz" pos="1297" userDrawn="1">
          <p15:clr>
            <a:srgbClr val="FBAE40"/>
          </p15:clr>
        </p15:guide>
        <p15:guide id="11" orient="horz" pos="218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halbe Folie rechts">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26DE01C1-9B5F-554F-8B7F-6210DD9281BC}"/>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12" name="Grafik 11">
            <a:extLst>
              <a:ext uri="{FF2B5EF4-FFF2-40B4-BE49-F238E27FC236}">
                <a16:creationId xmlns:a16="http://schemas.microsoft.com/office/drawing/2014/main" id="{EBA257F4-3490-3E4D-88EE-AB9CCE564924}"/>
              </a:ext>
            </a:extLst>
          </p:cNvPr>
          <p:cNvPicPr>
            <a:picLocks noChangeAspect="1"/>
          </p:cNvPicPr>
          <p:nvPr userDrawn="1"/>
        </p:nvPicPr>
        <p:blipFill>
          <a:blip r:embed="rId3"/>
          <a:stretch>
            <a:fillRect/>
          </a:stretch>
        </p:blipFill>
        <p:spPr>
          <a:xfrm>
            <a:off x="4231511" y="250031"/>
            <a:ext cx="680978" cy="438789"/>
          </a:xfrm>
          <a:prstGeom prst="rect">
            <a:avLst/>
          </a:prstGeom>
        </p:spPr>
      </p:pic>
      <p:sp>
        <p:nvSpPr>
          <p:cNvPr id="43" name="Titel 1">
            <a:extLst>
              <a:ext uri="{FF2B5EF4-FFF2-40B4-BE49-F238E27FC236}">
                <a16:creationId xmlns:a16="http://schemas.microsoft.com/office/drawing/2014/main" id="{AD165402-0CD8-F748-A6BC-3922D26D98CA}"/>
              </a:ext>
            </a:extLst>
          </p:cNvPr>
          <p:cNvSpPr>
            <a:spLocks noGrp="1"/>
          </p:cNvSpPr>
          <p:nvPr>
            <p:ph type="ctrTitle" hasCustomPrompt="1"/>
          </p:nvPr>
        </p:nvSpPr>
        <p:spPr>
          <a:xfrm>
            <a:off x="358616" y="1221586"/>
            <a:ext cx="3969018" cy="887022"/>
          </a:xfrm>
          <a:prstGeom prst="rect">
            <a:avLst/>
          </a:prstGeom>
        </p:spPr>
        <p:txBody>
          <a:bodyPr anchor="t">
            <a:normAutofit/>
          </a:bodyPr>
          <a:lstStyle>
            <a:lvl1pPr algn="l">
              <a:defRPr sz="3000" b="0">
                <a:solidFill>
                  <a:schemeClr val="tx2"/>
                </a:solidFill>
                <a:latin typeface="Ginóra Sans" pitchFamily="2" charset="0"/>
                <a:cs typeface="Futura Medium" panose="020B0602020204020303" pitchFamily="34" charset="-79"/>
              </a:defRPr>
            </a:lvl1pPr>
          </a:lstStyle>
          <a:p>
            <a:r>
              <a:rPr lang="de-DE" dirty="0"/>
              <a:t>Überschrift</a:t>
            </a:r>
          </a:p>
        </p:txBody>
      </p:sp>
      <p:sp>
        <p:nvSpPr>
          <p:cNvPr id="18" name="Textplatzhalter 2">
            <a:extLst>
              <a:ext uri="{FF2B5EF4-FFF2-40B4-BE49-F238E27FC236}">
                <a16:creationId xmlns:a16="http://schemas.microsoft.com/office/drawing/2014/main" id="{F5D33931-CAFF-4440-B515-AEBD2C8AF573}"/>
              </a:ext>
            </a:extLst>
          </p:cNvPr>
          <p:cNvSpPr>
            <a:spLocks noGrp="1"/>
          </p:cNvSpPr>
          <p:nvPr>
            <p:ph type="body" sz="quarter" idx="53" hasCustomPrompt="1"/>
          </p:nvPr>
        </p:nvSpPr>
        <p:spPr>
          <a:xfrm>
            <a:off x="364333" y="2165043"/>
            <a:ext cx="3969018" cy="345562"/>
          </a:xfrm>
          <a:prstGeom prst="rect">
            <a:avLst/>
          </a:prstGeom>
        </p:spPr>
        <p:txBody>
          <a:bodyPr anchor="ctr">
            <a:noAutofit/>
          </a:bodyPr>
          <a:lstStyle>
            <a:lvl1pPr algn="l">
              <a:defRPr sz="1800">
                <a:solidFill>
                  <a:schemeClr val="tx2"/>
                </a:solidFill>
                <a:latin typeface="Futura PT Book" panose="020B0502020204020303" pitchFamily="34" charset="77"/>
              </a:defRPr>
            </a:lvl1pPr>
          </a:lstStyle>
          <a:p>
            <a:pPr lvl="0"/>
            <a:r>
              <a:rPr lang="de-DE" dirty="0"/>
              <a:t>Untertitel</a:t>
            </a:r>
          </a:p>
        </p:txBody>
      </p:sp>
      <p:sp>
        <p:nvSpPr>
          <p:cNvPr id="2" name="Fußzeilenplatzhalter 1">
            <a:extLst>
              <a:ext uri="{FF2B5EF4-FFF2-40B4-BE49-F238E27FC236}">
                <a16:creationId xmlns:a16="http://schemas.microsoft.com/office/drawing/2014/main" id="{C6F5F511-578C-0C43-BF12-B46A7AE2F4C6}"/>
              </a:ext>
            </a:extLst>
          </p:cNvPr>
          <p:cNvSpPr>
            <a:spLocks noGrp="1"/>
          </p:cNvSpPr>
          <p:nvPr>
            <p:ph type="ftr" sz="quarter" idx="55"/>
          </p:nvPr>
        </p:nvSpPr>
        <p:spPr>
          <a:xfrm>
            <a:off x="6890147" y="4617241"/>
            <a:ext cx="1894284" cy="273844"/>
          </a:xfrm>
          <a:prstGeom prst="rect">
            <a:avLst/>
          </a:prstGeom>
        </p:spPr>
        <p:txBody>
          <a:bodyPr/>
          <a:lstStyle/>
          <a:p>
            <a:r>
              <a:rPr lang="de-DE" smtClean="0">
                <a:solidFill>
                  <a:schemeClr val="tx2"/>
                </a:solidFill>
              </a:rPr>
              <a:t>Das Presse OL- Konzept</a:t>
            </a:r>
            <a:endParaRPr lang="de-DE" dirty="0">
              <a:solidFill>
                <a:schemeClr val="tx2"/>
              </a:solidFill>
            </a:endParaRPr>
          </a:p>
        </p:txBody>
      </p:sp>
      <p:sp>
        <p:nvSpPr>
          <p:cNvPr id="3" name="Foliennummernplatzhalter 2">
            <a:extLst>
              <a:ext uri="{FF2B5EF4-FFF2-40B4-BE49-F238E27FC236}">
                <a16:creationId xmlns:a16="http://schemas.microsoft.com/office/drawing/2014/main" id="{C993EBDB-A989-AC44-A162-6E9A1E390E23}"/>
              </a:ext>
            </a:extLst>
          </p:cNvPr>
          <p:cNvSpPr>
            <a:spLocks noGrp="1"/>
          </p:cNvSpPr>
          <p:nvPr>
            <p:ph type="sldNum" sz="quarter" idx="56"/>
          </p:nvPr>
        </p:nvSpPr>
        <p:spPr/>
        <p:txBody>
          <a:bodyPr/>
          <a:lstStyle/>
          <a:p>
            <a:fld id="{464D89FC-A76A-4A4A-A66A-19B3FB217C6F}" type="slidenum">
              <a:rPr lang="de-DE" smtClean="0"/>
              <a:pPr/>
              <a:t>‹Nr.›</a:t>
            </a:fld>
            <a:r>
              <a:rPr lang="de-DE"/>
              <a:t> /</a:t>
            </a:r>
            <a:endParaRPr lang="de-DE" dirty="0"/>
          </a:p>
        </p:txBody>
      </p:sp>
      <p:sp>
        <p:nvSpPr>
          <p:cNvPr id="8" name="Inhaltsplatzhalter 7">
            <a:extLst>
              <a:ext uri="{FF2B5EF4-FFF2-40B4-BE49-F238E27FC236}">
                <a16:creationId xmlns:a16="http://schemas.microsoft.com/office/drawing/2014/main" id="{7CA6C1BE-5CA7-654E-BECD-1412C6D40BAB}"/>
              </a:ext>
            </a:extLst>
          </p:cNvPr>
          <p:cNvSpPr>
            <a:spLocks noGrp="1"/>
          </p:cNvSpPr>
          <p:nvPr>
            <p:ph sz="quarter" idx="57"/>
          </p:nvPr>
        </p:nvSpPr>
        <p:spPr>
          <a:xfrm>
            <a:off x="4427538" y="1211263"/>
            <a:ext cx="4384675" cy="31702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90502408"/>
      </p:ext>
    </p:extLst>
  </p:cSld>
  <p:clrMapOvr>
    <a:masterClrMapping/>
  </p:clrMapOvr>
  <p:extLst mod="1">
    <p:ext uri="{DCECCB84-F9BA-43D5-87BE-67443E8EF086}">
      <p15:sldGuideLst xmlns:p15="http://schemas.microsoft.com/office/powerpoint/2012/main">
        <p15:guide id="1" orient="horz" pos="158">
          <p15:clr>
            <a:srgbClr val="FBAE40"/>
          </p15:clr>
        </p15:guide>
        <p15:guide id="2" pos="5551">
          <p15:clr>
            <a:srgbClr val="FBAE40"/>
          </p15:clr>
        </p15:guide>
        <p15:guide id="3" pos="209">
          <p15:clr>
            <a:srgbClr val="FBAE40"/>
          </p15:clr>
        </p15:guide>
        <p15:guide id="4" orient="horz" pos="3083">
          <p15:clr>
            <a:srgbClr val="FBAE40"/>
          </p15:clr>
        </p15:guide>
        <p15:guide id="5" orient="horz" pos="429">
          <p15:clr>
            <a:srgbClr val="FBAE40"/>
          </p15:clr>
        </p15:guide>
        <p15:guide id="6" orient="horz" pos="2760">
          <p15:clr>
            <a:srgbClr val="FBAE40"/>
          </p15:clr>
        </p15:guide>
        <p15:guide id="7" orient="horz" pos="464">
          <p15:clr>
            <a:srgbClr val="FBAE40"/>
          </p15:clr>
        </p15:guide>
        <p15:guide id="8" orient="horz" pos="1042">
          <p15:clr>
            <a:srgbClr val="FBAE40"/>
          </p15:clr>
        </p15:guide>
        <p15:guide id="9" orient="horz" pos="1671">
          <p15:clr>
            <a:srgbClr val="FBAE40"/>
          </p15:clr>
        </p15:guide>
        <p15:guide id="10" orient="horz" pos="1297">
          <p15:clr>
            <a:srgbClr val="FBAE40"/>
          </p15:clr>
        </p15:guide>
        <p15:guide id="11" orient="horz" pos="2181">
          <p15:clr>
            <a:srgbClr val="FBAE40"/>
          </p15:clr>
        </p15:guide>
        <p15:guide id="12" pos="278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gramm halbe Seite links">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40FA7A3-2178-9440-83DD-13600338EA1A}"/>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12" name="Grafik 11">
            <a:extLst>
              <a:ext uri="{FF2B5EF4-FFF2-40B4-BE49-F238E27FC236}">
                <a16:creationId xmlns:a16="http://schemas.microsoft.com/office/drawing/2014/main" id="{EBA257F4-3490-3E4D-88EE-AB9CCE564924}"/>
              </a:ext>
            </a:extLst>
          </p:cNvPr>
          <p:cNvPicPr>
            <a:picLocks noChangeAspect="1"/>
          </p:cNvPicPr>
          <p:nvPr userDrawn="1"/>
        </p:nvPicPr>
        <p:blipFill>
          <a:blip r:embed="rId3"/>
          <a:stretch>
            <a:fillRect/>
          </a:stretch>
        </p:blipFill>
        <p:spPr>
          <a:xfrm>
            <a:off x="4231511" y="250031"/>
            <a:ext cx="680978" cy="438789"/>
          </a:xfrm>
          <a:prstGeom prst="rect">
            <a:avLst/>
          </a:prstGeom>
        </p:spPr>
      </p:pic>
      <p:sp>
        <p:nvSpPr>
          <p:cNvPr id="43" name="Titel 1">
            <a:extLst>
              <a:ext uri="{FF2B5EF4-FFF2-40B4-BE49-F238E27FC236}">
                <a16:creationId xmlns:a16="http://schemas.microsoft.com/office/drawing/2014/main" id="{AD165402-0CD8-F748-A6BC-3922D26D98CA}"/>
              </a:ext>
            </a:extLst>
          </p:cNvPr>
          <p:cNvSpPr>
            <a:spLocks noGrp="1"/>
          </p:cNvSpPr>
          <p:nvPr>
            <p:ph type="ctrTitle" hasCustomPrompt="1"/>
          </p:nvPr>
        </p:nvSpPr>
        <p:spPr>
          <a:xfrm>
            <a:off x="4694183" y="1221586"/>
            <a:ext cx="4090248" cy="887022"/>
          </a:xfrm>
          <a:prstGeom prst="rect">
            <a:avLst/>
          </a:prstGeom>
        </p:spPr>
        <p:txBody>
          <a:bodyPr anchor="t">
            <a:normAutofit/>
          </a:bodyPr>
          <a:lstStyle>
            <a:lvl1pPr algn="l">
              <a:defRPr sz="3000" b="0">
                <a:solidFill>
                  <a:schemeClr val="tx2"/>
                </a:solidFill>
                <a:latin typeface="Ginóra Sans" pitchFamily="2" charset="0"/>
                <a:cs typeface="Futura Medium" panose="020B0602020204020303" pitchFamily="34" charset="-79"/>
              </a:defRPr>
            </a:lvl1pPr>
          </a:lstStyle>
          <a:p>
            <a:r>
              <a:rPr lang="de-DE" dirty="0"/>
              <a:t>Überschrift</a:t>
            </a:r>
          </a:p>
        </p:txBody>
      </p:sp>
      <p:sp>
        <p:nvSpPr>
          <p:cNvPr id="18" name="Textplatzhalter 2">
            <a:extLst>
              <a:ext uri="{FF2B5EF4-FFF2-40B4-BE49-F238E27FC236}">
                <a16:creationId xmlns:a16="http://schemas.microsoft.com/office/drawing/2014/main" id="{F5D33931-CAFF-4440-B515-AEBD2C8AF573}"/>
              </a:ext>
            </a:extLst>
          </p:cNvPr>
          <p:cNvSpPr>
            <a:spLocks noGrp="1"/>
          </p:cNvSpPr>
          <p:nvPr>
            <p:ph type="body" sz="quarter" idx="53" hasCustomPrompt="1"/>
          </p:nvPr>
        </p:nvSpPr>
        <p:spPr>
          <a:xfrm>
            <a:off x="4694183" y="2165043"/>
            <a:ext cx="4090248" cy="345562"/>
          </a:xfrm>
          <a:prstGeom prst="rect">
            <a:avLst/>
          </a:prstGeom>
        </p:spPr>
        <p:txBody>
          <a:bodyPr anchor="ctr">
            <a:noAutofit/>
          </a:bodyPr>
          <a:lstStyle>
            <a:lvl1pPr algn="l">
              <a:defRPr sz="1800">
                <a:solidFill>
                  <a:schemeClr val="tx2"/>
                </a:solidFill>
                <a:latin typeface="Futura PT Book" panose="020B0502020204020303" pitchFamily="34" charset="77"/>
              </a:defRPr>
            </a:lvl1pPr>
          </a:lstStyle>
          <a:p>
            <a:pPr lvl="0"/>
            <a:r>
              <a:rPr lang="de-DE" dirty="0"/>
              <a:t>Untertitel</a:t>
            </a:r>
          </a:p>
        </p:txBody>
      </p:sp>
      <p:sp>
        <p:nvSpPr>
          <p:cNvPr id="8" name="Diagrammplatzhalter 7">
            <a:extLst>
              <a:ext uri="{FF2B5EF4-FFF2-40B4-BE49-F238E27FC236}">
                <a16:creationId xmlns:a16="http://schemas.microsoft.com/office/drawing/2014/main" id="{D2664D85-5D07-484B-9BF1-13172DB033EE}"/>
              </a:ext>
            </a:extLst>
          </p:cNvPr>
          <p:cNvSpPr>
            <a:spLocks noGrp="1"/>
          </p:cNvSpPr>
          <p:nvPr>
            <p:ph type="chart" sz="quarter" idx="54" hasCustomPrompt="1"/>
          </p:nvPr>
        </p:nvSpPr>
        <p:spPr>
          <a:xfrm>
            <a:off x="364333" y="735807"/>
            <a:ext cx="4207667" cy="3629019"/>
          </a:xfrm>
          <a:prstGeom prst="rect">
            <a:avLst/>
          </a:prstGeom>
        </p:spPr>
        <p:txBody>
          <a:bodyPr anchor="ctr"/>
          <a:lstStyle>
            <a:lvl1pPr algn="ctr">
              <a:defRPr/>
            </a:lvl1pPr>
          </a:lstStyle>
          <a:p>
            <a:r>
              <a:rPr lang="de-DE" dirty="0"/>
              <a:t>Diagramm durch klicken hinzufügen</a:t>
            </a:r>
          </a:p>
        </p:txBody>
      </p:sp>
      <p:sp>
        <p:nvSpPr>
          <p:cNvPr id="2" name="Fußzeilenplatzhalter 1">
            <a:extLst>
              <a:ext uri="{FF2B5EF4-FFF2-40B4-BE49-F238E27FC236}">
                <a16:creationId xmlns:a16="http://schemas.microsoft.com/office/drawing/2014/main" id="{956740EE-92E1-6943-83CB-CF0838A32906}"/>
              </a:ext>
            </a:extLst>
          </p:cNvPr>
          <p:cNvSpPr>
            <a:spLocks noGrp="1"/>
          </p:cNvSpPr>
          <p:nvPr>
            <p:ph type="ftr" sz="quarter" idx="55"/>
          </p:nvPr>
        </p:nvSpPr>
        <p:spPr>
          <a:xfrm>
            <a:off x="6890147" y="4617241"/>
            <a:ext cx="1894284" cy="273844"/>
          </a:xfrm>
          <a:prstGeom prst="rect">
            <a:avLst/>
          </a:prstGeom>
        </p:spPr>
        <p:txBody>
          <a:bodyPr/>
          <a:lstStyle/>
          <a:p>
            <a:r>
              <a:rPr lang="de-DE" smtClean="0">
                <a:solidFill>
                  <a:schemeClr val="tx2"/>
                </a:solidFill>
              </a:rPr>
              <a:t>Das Presse OL- Konzept</a:t>
            </a:r>
            <a:endParaRPr lang="de-DE" dirty="0">
              <a:solidFill>
                <a:schemeClr val="tx2"/>
              </a:solidFill>
            </a:endParaRPr>
          </a:p>
        </p:txBody>
      </p:sp>
      <p:sp>
        <p:nvSpPr>
          <p:cNvPr id="4" name="Foliennummernplatzhalter 3">
            <a:extLst>
              <a:ext uri="{FF2B5EF4-FFF2-40B4-BE49-F238E27FC236}">
                <a16:creationId xmlns:a16="http://schemas.microsoft.com/office/drawing/2014/main" id="{6C28DE39-3373-BA48-AB72-F28B0D3CDEF8}"/>
              </a:ext>
            </a:extLst>
          </p:cNvPr>
          <p:cNvSpPr>
            <a:spLocks noGrp="1"/>
          </p:cNvSpPr>
          <p:nvPr>
            <p:ph type="sldNum" sz="quarter" idx="56"/>
          </p:nvPr>
        </p:nvSpPr>
        <p:spPr/>
        <p:txBody>
          <a:bodyPr/>
          <a:lstStyle/>
          <a:p>
            <a:fld id="{464D89FC-A76A-4A4A-A66A-19B3FB217C6F}" type="slidenum">
              <a:rPr lang="de-DE" smtClean="0"/>
              <a:pPr/>
              <a:t>‹Nr.›</a:t>
            </a:fld>
            <a:r>
              <a:rPr lang="de-DE"/>
              <a:t> /</a:t>
            </a:r>
            <a:endParaRPr lang="de-DE" dirty="0"/>
          </a:p>
        </p:txBody>
      </p:sp>
    </p:spTree>
    <p:extLst>
      <p:ext uri="{BB962C8B-B14F-4D97-AF65-F5344CB8AC3E}">
        <p14:creationId xmlns:p14="http://schemas.microsoft.com/office/powerpoint/2010/main" val="1169820419"/>
      </p:ext>
    </p:extLst>
  </p:cSld>
  <p:clrMapOvr>
    <a:masterClrMapping/>
  </p:clrMapOvr>
  <p:extLst mod="1">
    <p:ext uri="{DCECCB84-F9BA-43D5-87BE-67443E8EF086}">
      <p15:sldGuideLst xmlns:p15="http://schemas.microsoft.com/office/powerpoint/2012/main">
        <p15:guide id="1" orient="horz" pos="158" userDrawn="1">
          <p15:clr>
            <a:srgbClr val="FBAE40"/>
          </p15:clr>
        </p15:guide>
        <p15:guide id="2" pos="5551" userDrawn="1">
          <p15:clr>
            <a:srgbClr val="FBAE40"/>
          </p15:clr>
        </p15:guide>
        <p15:guide id="3" pos="209" userDrawn="1">
          <p15:clr>
            <a:srgbClr val="FBAE40"/>
          </p15:clr>
        </p15:guide>
        <p15:guide id="4" orient="horz" pos="3083" userDrawn="1">
          <p15:clr>
            <a:srgbClr val="FBAE40"/>
          </p15:clr>
        </p15:guide>
        <p15:guide id="5" orient="horz" pos="429" userDrawn="1">
          <p15:clr>
            <a:srgbClr val="FBAE40"/>
          </p15:clr>
        </p15:guide>
        <p15:guide id="6" orient="horz" pos="2760" userDrawn="1">
          <p15:clr>
            <a:srgbClr val="FBAE40"/>
          </p15:clr>
        </p15:guide>
        <p15:guide id="7" orient="horz" pos="752" userDrawn="1">
          <p15:clr>
            <a:srgbClr val="FBAE40"/>
          </p15:clr>
        </p15:guide>
        <p15:guide id="8" orient="horz" pos="1331" userDrawn="1">
          <p15:clr>
            <a:srgbClr val="FBAE40"/>
          </p15:clr>
        </p15:guide>
        <p15:guide id="10" orient="horz" pos="1586" userDrawn="1">
          <p15:clr>
            <a:srgbClr val="FBAE40"/>
          </p15:clr>
        </p15:guide>
        <p15:guide id="11" orient="horz" pos="21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halbe Seite links">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40FA7A3-2178-9440-83DD-13600338EA1A}"/>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12" name="Grafik 11">
            <a:extLst>
              <a:ext uri="{FF2B5EF4-FFF2-40B4-BE49-F238E27FC236}">
                <a16:creationId xmlns:a16="http://schemas.microsoft.com/office/drawing/2014/main" id="{EBA257F4-3490-3E4D-88EE-AB9CCE564924}"/>
              </a:ext>
            </a:extLst>
          </p:cNvPr>
          <p:cNvPicPr>
            <a:picLocks noChangeAspect="1"/>
          </p:cNvPicPr>
          <p:nvPr userDrawn="1"/>
        </p:nvPicPr>
        <p:blipFill>
          <a:blip r:embed="rId3"/>
          <a:stretch>
            <a:fillRect/>
          </a:stretch>
        </p:blipFill>
        <p:spPr>
          <a:xfrm>
            <a:off x="4231511" y="250031"/>
            <a:ext cx="680978" cy="438789"/>
          </a:xfrm>
          <a:prstGeom prst="rect">
            <a:avLst/>
          </a:prstGeom>
        </p:spPr>
      </p:pic>
      <p:sp>
        <p:nvSpPr>
          <p:cNvPr id="43" name="Titel 1">
            <a:extLst>
              <a:ext uri="{FF2B5EF4-FFF2-40B4-BE49-F238E27FC236}">
                <a16:creationId xmlns:a16="http://schemas.microsoft.com/office/drawing/2014/main" id="{AD165402-0CD8-F748-A6BC-3922D26D98CA}"/>
              </a:ext>
            </a:extLst>
          </p:cNvPr>
          <p:cNvSpPr>
            <a:spLocks noGrp="1"/>
          </p:cNvSpPr>
          <p:nvPr>
            <p:ph type="ctrTitle" hasCustomPrompt="1"/>
          </p:nvPr>
        </p:nvSpPr>
        <p:spPr>
          <a:xfrm>
            <a:off x="4702892" y="1193800"/>
            <a:ext cx="4090248" cy="914808"/>
          </a:xfrm>
          <a:prstGeom prst="rect">
            <a:avLst/>
          </a:prstGeom>
        </p:spPr>
        <p:txBody>
          <a:bodyPr anchor="t">
            <a:normAutofit/>
          </a:bodyPr>
          <a:lstStyle>
            <a:lvl1pPr algn="l">
              <a:defRPr sz="3000" b="0">
                <a:solidFill>
                  <a:schemeClr val="tx2"/>
                </a:solidFill>
                <a:latin typeface="Ginóra Sans" pitchFamily="2" charset="0"/>
                <a:cs typeface="Futura Medium" panose="020B0602020204020303" pitchFamily="34" charset="-79"/>
              </a:defRPr>
            </a:lvl1pPr>
          </a:lstStyle>
          <a:p>
            <a:r>
              <a:rPr lang="de-DE" dirty="0"/>
              <a:t>Überschrift</a:t>
            </a:r>
          </a:p>
        </p:txBody>
      </p:sp>
      <p:sp>
        <p:nvSpPr>
          <p:cNvPr id="18" name="Textplatzhalter 2">
            <a:extLst>
              <a:ext uri="{FF2B5EF4-FFF2-40B4-BE49-F238E27FC236}">
                <a16:creationId xmlns:a16="http://schemas.microsoft.com/office/drawing/2014/main" id="{F5D33931-CAFF-4440-B515-AEBD2C8AF573}"/>
              </a:ext>
            </a:extLst>
          </p:cNvPr>
          <p:cNvSpPr>
            <a:spLocks noGrp="1"/>
          </p:cNvSpPr>
          <p:nvPr>
            <p:ph type="body" sz="quarter" idx="53" hasCustomPrompt="1"/>
          </p:nvPr>
        </p:nvSpPr>
        <p:spPr>
          <a:xfrm>
            <a:off x="4702892" y="2165043"/>
            <a:ext cx="4090248" cy="345562"/>
          </a:xfrm>
          <a:prstGeom prst="rect">
            <a:avLst/>
          </a:prstGeom>
        </p:spPr>
        <p:txBody>
          <a:bodyPr anchor="ctr">
            <a:noAutofit/>
          </a:bodyPr>
          <a:lstStyle>
            <a:lvl1pPr algn="l">
              <a:defRPr sz="1800">
                <a:solidFill>
                  <a:schemeClr val="tx2"/>
                </a:solidFill>
                <a:latin typeface="Futura PT Book" panose="020B0502020204020303" pitchFamily="34" charset="77"/>
              </a:defRPr>
            </a:lvl1pPr>
          </a:lstStyle>
          <a:p>
            <a:pPr lvl="0"/>
            <a:r>
              <a:rPr lang="de-DE" dirty="0"/>
              <a:t>Untertitel</a:t>
            </a:r>
          </a:p>
        </p:txBody>
      </p:sp>
      <p:sp>
        <p:nvSpPr>
          <p:cNvPr id="2" name="Fußzeilenplatzhalter 1">
            <a:extLst>
              <a:ext uri="{FF2B5EF4-FFF2-40B4-BE49-F238E27FC236}">
                <a16:creationId xmlns:a16="http://schemas.microsoft.com/office/drawing/2014/main" id="{956740EE-92E1-6943-83CB-CF0838A32906}"/>
              </a:ext>
            </a:extLst>
          </p:cNvPr>
          <p:cNvSpPr>
            <a:spLocks noGrp="1"/>
          </p:cNvSpPr>
          <p:nvPr>
            <p:ph type="ftr" sz="quarter" idx="55"/>
          </p:nvPr>
        </p:nvSpPr>
        <p:spPr>
          <a:xfrm>
            <a:off x="6890147" y="4617241"/>
            <a:ext cx="1894284" cy="273844"/>
          </a:xfrm>
          <a:prstGeom prst="rect">
            <a:avLst/>
          </a:prstGeom>
        </p:spPr>
        <p:txBody>
          <a:bodyPr/>
          <a:lstStyle/>
          <a:p>
            <a:r>
              <a:rPr lang="de-DE" smtClean="0">
                <a:solidFill>
                  <a:schemeClr val="tx2"/>
                </a:solidFill>
              </a:rPr>
              <a:t>Das Presse OL- Konzept</a:t>
            </a:r>
            <a:endParaRPr lang="de-DE" dirty="0">
              <a:solidFill>
                <a:schemeClr val="tx2"/>
              </a:solidFill>
            </a:endParaRPr>
          </a:p>
        </p:txBody>
      </p:sp>
      <p:sp>
        <p:nvSpPr>
          <p:cNvPr id="4" name="Foliennummernplatzhalter 3">
            <a:extLst>
              <a:ext uri="{FF2B5EF4-FFF2-40B4-BE49-F238E27FC236}">
                <a16:creationId xmlns:a16="http://schemas.microsoft.com/office/drawing/2014/main" id="{6C28DE39-3373-BA48-AB72-F28B0D3CDEF8}"/>
              </a:ext>
            </a:extLst>
          </p:cNvPr>
          <p:cNvSpPr>
            <a:spLocks noGrp="1"/>
          </p:cNvSpPr>
          <p:nvPr>
            <p:ph type="sldNum" sz="quarter" idx="56"/>
          </p:nvPr>
        </p:nvSpPr>
        <p:spPr/>
        <p:txBody>
          <a:bodyPr/>
          <a:lstStyle/>
          <a:p>
            <a:fld id="{464D89FC-A76A-4A4A-A66A-19B3FB217C6F}" type="slidenum">
              <a:rPr lang="de-DE" smtClean="0"/>
              <a:pPr/>
              <a:t>‹Nr.›</a:t>
            </a:fld>
            <a:r>
              <a:rPr lang="de-DE"/>
              <a:t> /</a:t>
            </a:r>
            <a:endParaRPr lang="de-DE" dirty="0"/>
          </a:p>
        </p:txBody>
      </p:sp>
      <p:sp>
        <p:nvSpPr>
          <p:cNvPr id="8" name="Inhaltsplatzhalter 7">
            <a:extLst>
              <a:ext uri="{FF2B5EF4-FFF2-40B4-BE49-F238E27FC236}">
                <a16:creationId xmlns:a16="http://schemas.microsoft.com/office/drawing/2014/main" id="{3285BF6F-0BBD-3244-BAE2-04F0A4F3A56A}"/>
              </a:ext>
            </a:extLst>
          </p:cNvPr>
          <p:cNvSpPr>
            <a:spLocks noGrp="1"/>
          </p:cNvSpPr>
          <p:nvPr>
            <p:ph sz="quarter" idx="57"/>
          </p:nvPr>
        </p:nvSpPr>
        <p:spPr>
          <a:xfrm>
            <a:off x="331788" y="1193800"/>
            <a:ext cx="4205287" cy="31877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767119204"/>
      </p:ext>
    </p:extLst>
  </p:cSld>
  <p:clrMapOvr>
    <a:masterClrMapping/>
  </p:clrMapOvr>
  <p:extLst mod="1">
    <p:ext uri="{DCECCB84-F9BA-43D5-87BE-67443E8EF086}">
      <p15:sldGuideLst xmlns:p15="http://schemas.microsoft.com/office/powerpoint/2012/main">
        <p15:guide id="1" orient="horz" pos="158">
          <p15:clr>
            <a:srgbClr val="FBAE40"/>
          </p15:clr>
        </p15:guide>
        <p15:guide id="2" pos="5551">
          <p15:clr>
            <a:srgbClr val="FBAE40"/>
          </p15:clr>
        </p15:guide>
        <p15:guide id="3" pos="209">
          <p15:clr>
            <a:srgbClr val="FBAE40"/>
          </p15:clr>
        </p15:guide>
        <p15:guide id="4" orient="horz" pos="3083">
          <p15:clr>
            <a:srgbClr val="FBAE40"/>
          </p15:clr>
        </p15:guide>
        <p15:guide id="5" orient="horz" pos="429">
          <p15:clr>
            <a:srgbClr val="FBAE40"/>
          </p15:clr>
        </p15:guide>
        <p15:guide id="6" orient="horz" pos="2760">
          <p15:clr>
            <a:srgbClr val="FBAE40"/>
          </p15:clr>
        </p15:guide>
        <p15:guide id="7" orient="horz" pos="752">
          <p15:clr>
            <a:srgbClr val="FBAE40"/>
          </p15:clr>
        </p15:guide>
        <p15:guide id="8" orient="horz" pos="1331">
          <p15:clr>
            <a:srgbClr val="FBAE40"/>
          </p15:clr>
        </p15:guide>
        <p15:guide id="10" orient="horz" pos="1586">
          <p15:clr>
            <a:srgbClr val="FBAE40"/>
          </p15:clr>
        </p15:guide>
        <p15:guide id="11" orient="horz" pos="218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folie auf grün">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19AB0CD3-9546-1649-B5E3-E10FA2D9F3DC}"/>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12" name="Grafik 11">
            <a:extLst>
              <a:ext uri="{FF2B5EF4-FFF2-40B4-BE49-F238E27FC236}">
                <a16:creationId xmlns:a16="http://schemas.microsoft.com/office/drawing/2014/main" id="{EBA257F4-3490-3E4D-88EE-AB9CCE564924}"/>
              </a:ext>
            </a:extLst>
          </p:cNvPr>
          <p:cNvPicPr>
            <a:picLocks noChangeAspect="1"/>
          </p:cNvPicPr>
          <p:nvPr userDrawn="1"/>
        </p:nvPicPr>
        <p:blipFill>
          <a:blip r:embed="rId3">
            <a:biLevel thresh="25000"/>
          </a:blip>
          <a:stretch>
            <a:fillRect/>
          </a:stretch>
        </p:blipFill>
        <p:spPr>
          <a:xfrm>
            <a:off x="4231511" y="250031"/>
            <a:ext cx="680978" cy="438789"/>
          </a:xfrm>
          <a:prstGeom prst="rect">
            <a:avLst/>
          </a:prstGeom>
        </p:spPr>
      </p:pic>
      <p:sp>
        <p:nvSpPr>
          <p:cNvPr id="43" name="Titel 1">
            <a:extLst>
              <a:ext uri="{FF2B5EF4-FFF2-40B4-BE49-F238E27FC236}">
                <a16:creationId xmlns:a16="http://schemas.microsoft.com/office/drawing/2014/main" id="{AD165402-0CD8-F748-A6BC-3922D26D98CA}"/>
              </a:ext>
            </a:extLst>
          </p:cNvPr>
          <p:cNvSpPr>
            <a:spLocks noGrp="1"/>
          </p:cNvSpPr>
          <p:nvPr>
            <p:ph type="ctrTitle" hasCustomPrompt="1"/>
          </p:nvPr>
        </p:nvSpPr>
        <p:spPr>
          <a:xfrm>
            <a:off x="629842" y="822260"/>
            <a:ext cx="7885509" cy="433956"/>
          </a:xfrm>
          <a:prstGeom prst="rect">
            <a:avLst/>
          </a:prstGeom>
        </p:spPr>
        <p:txBody>
          <a:bodyPr anchor="t">
            <a:normAutofit/>
          </a:bodyPr>
          <a:lstStyle>
            <a:lvl1pPr algn="l">
              <a:defRPr sz="3000" b="0">
                <a:solidFill>
                  <a:schemeClr val="bg1"/>
                </a:solidFill>
                <a:latin typeface="Ginóra Sans" pitchFamily="2" charset="0"/>
                <a:cs typeface="Futura Medium" panose="020B0602020204020303" pitchFamily="34" charset="-79"/>
              </a:defRPr>
            </a:lvl1pPr>
          </a:lstStyle>
          <a:p>
            <a:r>
              <a:rPr lang="de-DE" dirty="0"/>
              <a:t>Überschrift</a:t>
            </a:r>
          </a:p>
        </p:txBody>
      </p:sp>
      <p:sp>
        <p:nvSpPr>
          <p:cNvPr id="13" name="Fußzeilenplatzhalter 4">
            <a:extLst>
              <a:ext uri="{FF2B5EF4-FFF2-40B4-BE49-F238E27FC236}">
                <a16:creationId xmlns:a16="http://schemas.microsoft.com/office/drawing/2014/main" id="{D6D92AC5-9625-9C42-A5AF-FC2E6F0386AC}"/>
              </a:ext>
            </a:extLst>
          </p:cNvPr>
          <p:cNvSpPr txBox="1">
            <a:spLocks/>
          </p:cNvSpPr>
          <p:nvPr userDrawn="1"/>
        </p:nvSpPr>
        <p:spPr>
          <a:xfrm>
            <a:off x="364333" y="4630341"/>
            <a:ext cx="1767309" cy="273844"/>
          </a:xfrm>
          <a:prstGeom prst="rect">
            <a:avLst/>
          </a:prstGeom>
        </p:spPr>
        <p:txBody>
          <a:bodyPr vert="horz" lIns="68580" tIns="34290" rIns="68580" bIns="34290" rtlCol="0" anchor="ctr"/>
          <a:lstStyle>
            <a:defPPr>
              <a:defRPr lang="de-DE"/>
            </a:defPPr>
            <a:lvl1pPr marL="0" algn="l" defTabSz="914400" rtl="0" eaLnBrk="1" latinLnBrk="0" hangingPunct="1">
              <a:defRPr sz="1000" kern="1200">
                <a:solidFill>
                  <a:schemeClr val="tx1">
                    <a:tint val="75000"/>
                  </a:schemeClr>
                </a:solidFill>
                <a:latin typeface="Futura Medium" panose="020B0602020204020303" pitchFamily="34" charset="-79"/>
                <a:ea typeface="+mn-ea"/>
                <a:cs typeface="Futura Medium" panose="020B0602020204020303" pitchFamily="34"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b="0" i="0" dirty="0">
                <a:solidFill>
                  <a:schemeClr val="bg1"/>
                </a:solidFill>
                <a:latin typeface="Futura PT Cond Book" panose="020B0406020204020203" pitchFamily="34" charset="77"/>
              </a:rPr>
              <a:t>© Presse-Versorgung 2020</a:t>
            </a:r>
          </a:p>
        </p:txBody>
      </p:sp>
      <p:sp>
        <p:nvSpPr>
          <p:cNvPr id="18" name="Textplatzhalter 2">
            <a:extLst>
              <a:ext uri="{FF2B5EF4-FFF2-40B4-BE49-F238E27FC236}">
                <a16:creationId xmlns:a16="http://schemas.microsoft.com/office/drawing/2014/main" id="{F5D33931-CAFF-4440-B515-AEBD2C8AF573}"/>
              </a:ext>
            </a:extLst>
          </p:cNvPr>
          <p:cNvSpPr>
            <a:spLocks noGrp="1"/>
          </p:cNvSpPr>
          <p:nvPr>
            <p:ph type="body" sz="quarter" idx="53" hasCustomPrompt="1"/>
          </p:nvPr>
        </p:nvSpPr>
        <p:spPr>
          <a:xfrm>
            <a:off x="628650" y="1326888"/>
            <a:ext cx="7885510" cy="345562"/>
          </a:xfrm>
          <a:prstGeom prst="rect">
            <a:avLst/>
          </a:prstGeom>
        </p:spPr>
        <p:txBody>
          <a:bodyPr anchor="ctr">
            <a:noAutofit/>
          </a:bodyPr>
          <a:lstStyle>
            <a:lvl1pPr algn="l">
              <a:defRPr sz="1800">
                <a:solidFill>
                  <a:schemeClr val="bg1"/>
                </a:solidFill>
                <a:latin typeface="Futura PT Book" panose="020B0502020204020303" pitchFamily="34" charset="77"/>
              </a:defRPr>
            </a:lvl1pPr>
          </a:lstStyle>
          <a:p>
            <a:pPr lvl="0"/>
            <a:r>
              <a:rPr lang="de-DE" dirty="0"/>
              <a:t>Untertitel</a:t>
            </a:r>
          </a:p>
        </p:txBody>
      </p:sp>
      <p:sp>
        <p:nvSpPr>
          <p:cNvPr id="2" name="Fußzeilenplatzhalter 1">
            <a:extLst>
              <a:ext uri="{FF2B5EF4-FFF2-40B4-BE49-F238E27FC236}">
                <a16:creationId xmlns:a16="http://schemas.microsoft.com/office/drawing/2014/main" id="{B31B130E-047C-FB46-836A-46316A7C6F6F}"/>
              </a:ext>
            </a:extLst>
          </p:cNvPr>
          <p:cNvSpPr>
            <a:spLocks noGrp="1"/>
          </p:cNvSpPr>
          <p:nvPr>
            <p:ph type="ftr" sz="quarter" idx="54"/>
          </p:nvPr>
        </p:nvSpPr>
        <p:spPr>
          <a:xfrm>
            <a:off x="6890147" y="4617241"/>
            <a:ext cx="1894284" cy="273844"/>
          </a:xfrm>
          <a:prstGeom prst="rect">
            <a:avLst/>
          </a:prstGeom>
        </p:spPr>
        <p:txBody>
          <a:bodyPr/>
          <a:lstStyle>
            <a:lvl1pPr>
              <a:defRPr>
                <a:solidFill>
                  <a:schemeClr val="bg1"/>
                </a:solidFill>
              </a:defRPr>
            </a:lvl1pPr>
          </a:lstStyle>
          <a:p>
            <a:r>
              <a:rPr lang="de-DE" smtClean="0"/>
              <a:t>Das Presse OL- Konzept</a:t>
            </a:r>
            <a:endParaRPr lang="de-DE" dirty="0"/>
          </a:p>
        </p:txBody>
      </p:sp>
      <p:sp>
        <p:nvSpPr>
          <p:cNvPr id="3" name="Foliennummernplatzhalter 2">
            <a:extLst>
              <a:ext uri="{FF2B5EF4-FFF2-40B4-BE49-F238E27FC236}">
                <a16:creationId xmlns:a16="http://schemas.microsoft.com/office/drawing/2014/main" id="{68763EBC-C4F9-384A-9CD1-9F046BCB3BAB}"/>
              </a:ext>
            </a:extLst>
          </p:cNvPr>
          <p:cNvSpPr>
            <a:spLocks noGrp="1"/>
          </p:cNvSpPr>
          <p:nvPr>
            <p:ph type="sldNum" sz="quarter" idx="55"/>
          </p:nvPr>
        </p:nvSpPr>
        <p:spPr/>
        <p:txBody>
          <a:bodyPr/>
          <a:lstStyle>
            <a:lvl1pPr>
              <a:defRPr>
                <a:solidFill>
                  <a:schemeClr val="bg1"/>
                </a:solidFill>
              </a:defRPr>
            </a:lvl1pPr>
          </a:lstStyle>
          <a:p>
            <a:fld id="{464D89FC-A76A-4A4A-A66A-19B3FB217C6F}" type="slidenum">
              <a:rPr lang="de-DE" smtClean="0"/>
              <a:pPr/>
              <a:t>‹Nr.›</a:t>
            </a:fld>
            <a:r>
              <a:rPr lang="de-DE"/>
              <a:t> /</a:t>
            </a:r>
            <a:endParaRPr lang="de-DE" dirty="0"/>
          </a:p>
        </p:txBody>
      </p:sp>
      <p:sp>
        <p:nvSpPr>
          <p:cNvPr id="8" name="Inhaltsplatzhalter 7">
            <a:extLst>
              <a:ext uri="{FF2B5EF4-FFF2-40B4-BE49-F238E27FC236}">
                <a16:creationId xmlns:a16="http://schemas.microsoft.com/office/drawing/2014/main" id="{3B541468-5847-534D-938C-B277C5833DE3}"/>
              </a:ext>
            </a:extLst>
          </p:cNvPr>
          <p:cNvSpPr>
            <a:spLocks noGrp="1"/>
          </p:cNvSpPr>
          <p:nvPr>
            <p:ph sz="quarter" idx="56"/>
          </p:nvPr>
        </p:nvSpPr>
        <p:spPr>
          <a:xfrm>
            <a:off x="630238" y="1735138"/>
            <a:ext cx="7883525" cy="26463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493409151"/>
      </p:ext>
    </p:extLst>
  </p:cSld>
  <p:clrMapOvr>
    <a:masterClrMapping/>
  </p:clrMapOvr>
  <p:extLst mod="1">
    <p:ext uri="{DCECCB84-F9BA-43D5-87BE-67443E8EF086}">
      <p15:sldGuideLst xmlns:p15="http://schemas.microsoft.com/office/powerpoint/2012/main">
        <p15:guide id="1" orient="horz" pos="158" userDrawn="1">
          <p15:clr>
            <a:srgbClr val="FBAE40"/>
          </p15:clr>
        </p15:guide>
        <p15:guide id="2" pos="5551" userDrawn="1">
          <p15:clr>
            <a:srgbClr val="FBAE40"/>
          </p15:clr>
        </p15:guide>
        <p15:guide id="3" pos="209" userDrawn="1">
          <p15:clr>
            <a:srgbClr val="FBAE40"/>
          </p15:clr>
        </p15:guide>
        <p15:guide id="4" orient="horz" pos="3083" userDrawn="1">
          <p15:clr>
            <a:srgbClr val="FBAE40"/>
          </p15:clr>
        </p15:guide>
        <p15:guide id="5" orient="horz" pos="429" userDrawn="1">
          <p15:clr>
            <a:srgbClr val="FBAE40"/>
          </p15:clr>
        </p15:guide>
        <p15:guide id="6" orient="horz" pos="2760" userDrawn="1">
          <p15:clr>
            <a:srgbClr val="FBAE40"/>
          </p15:clr>
        </p15:guide>
        <p15:guide id="7" orient="horz" pos="1093" userDrawn="1">
          <p15:clr>
            <a:srgbClr val="FBAE40"/>
          </p15:clr>
        </p15:guide>
        <p15:guide id="8" orient="horz" pos="515" userDrawn="1">
          <p15:clr>
            <a:srgbClr val="FBAE40"/>
          </p15:clr>
        </p15:guide>
        <p15:guide id="10" orient="horz" pos="1586" userDrawn="1">
          <p15:clr>
            <a:srgbClr val="FBAE40"/>
          </p15:clr>
        </p15:guide>
        <p15:guide id="11" orient="horz" pos="2181" userDrawn="1">
          <p15:clr>
            <a:srgbClr val="FBAE40"/>
          </p15:clr>
        </p15:guide>
        <p15:guide id="12" pos="397" userDrawn="1">
          <p15:clr>
            <a:srgbClr val="FBAE40"/>
          </p15:clr>
        </p15:guide>
        <p15:guide id="13" pos="5363"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folie auf weiß 2">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F257447-2033-F34A-B505-7B1C98E955F5}"/>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43" name="Titel 1">
            <a:extLst>
              <a:ext uri="{FF2B5EF4-FFF2-40B4-BE49-F238E27FC236}">
                <a16:creationId xmlns:a16="http://schemas.microsoft.com/office/drawing/2014/main" id="{AD165402-0CD8-F748-A6BC-3922D26D98CA}"/>
              </a:ext>
            </a:extLst>
          </p:cNvPr>
          <p:cNvSpPr>
            <a:spLocks noGrp="1"/>
          </p:cNvSpPr>
          <p:nvPr>
            <p:ph type="ctrTitle" hasCustomPrompt="1"/>
          </p:nvPr>
        </p:nvSpPr>
        <p:spPr>
          <a:xfrm>
            <a:off x="629842" y="822260"/>
            <a:ext cx="7885509" cy="433956"/>
          </a:xfrm>
          <a:prstGeom prst="rect">
            <a:avLst/>
          </a:prstGeom>
        </p:spPr>
        <p:txBody>
          <a:bodyPr anchor="t">
            <a:normAutofit/>
          </a:bodyPr>
          <a:lstStyle>
            <a:lvl1pPr algn="l">
              <a:defRPr sz="3000" b="0">
                <a:solidFill>
                  <a:schemeClr val="tx2"/>
                </a:solidFill>
                <a:latin typeface="Ginóra Sans" pitchFamily="2" charset="0"/>
                <a:cs typeface="Futura Medium" panose="020B0602020204020303" pitchFamily="34" charset="-79"/>
              </a:defRPr>
            </a:lvl1pPr>
          </a:lstStyle>
          <a:p>
            <a:r>
              <a:rPr lang="de-DE" dirty="0"/>
              <a:t>Überschrift</a:t>
            </a:r>
          </a:p>
        </p:txBody>
      </p:sp>
      <p:sp>
        <p:nvSpPr>
          <p:cNvPr id="18" name="Textplatzhalter 2">
            <a:extLst>
              <a:ext uri="{FF2B5EF4-FFF2-40B4-BE49-F238E27FC236}">
                <a16:creationId xmlns:a16="http://schemas.microsoft.com/office/drawing/2014/main" id="{F5D33931-CAFF-4440-B515-AEBD2C8AF573}"/>
              </a:ext>
            </a:extLst>
          </p:cNvPr>
          <p:cNvSpPr>
            <a:spLocks noGrp="1"/>
          </p:cNvSpPr>
          <p:nvPr>
            <p:ph type="body" sz="quarter" idx="53" hasCustomPrompt="1"/>
          </p:nvPr>
        </p:nvSpPr>
        <p:spPr>
          <a:xfrm>
            <a:off x="628650" y="1326888"/>
            <a:ext cx="7885510" cy="345562"/>
          </a:xfrm>
          <a:prstGeom prst="rect">
            <a:avLst/>
          </a:prstGeom>
        </p:spPr>
        <p:txBody>
          <a:bodyPr anchor="ctr">
            <a:noAutofit/>
          </a:bodyPr>
          <a:lstStyle>
            <a:lvl1pPr algn="l">
              <a:defRPr sz="1800">
                <a:solidFill>
                  <a:schemeClr val="tx2"/>
                </a:solidFill>
                <a:latin typeface="Futura PT Book" panose="020B0502020204020303" pitchFamily="34" charset="77"/>
              </a:defRPr>
            </a:lvl1pPr>
          </a:lstStyle>
          <a:p>
            <a:pPr lvl="0"/>
            <a:r>
              <a:rPr lang="de-DE" dirty="0"/>
              <a:t>Untertitel</a:t>
            </a:r>
          </a:p>
        </p:txBody>
      </p:sp>
      <p:pic>
        <p:nvPicPr>
          <p:cNvPr id="21" name="Grafik 20">
            <a:extLst>
              <a:ext uri="{FF2B5EF4-FFF2-40B4-BE49-F238E27FC236}">
                <a16:creationId xmlns:a16="http://schemas.microsoft.com/office/drawing/2014/main" id="{5CDAB32B-62BA-FC47-B29C-656E58E5BE99}"/>
              </a:ext>
            </a:extLst>
          </p:cNvPr>
          <p:cNvPicPr>
            <a:picLocks noChangeAspect="1"/>
          </p:cNvPicPr>
          <p:nvPr userDrawn="1"/>
        </p:nvPicPr>
        <p:blipFill>
          <a:blip r:embed="rId3"/>
          <a:stretch>
            <a:fillRect/>
          </a:stretch>
        </p:blipFill>
        <p:spPr>
          <a:xfrm>
            <a:off x="4231511" y="250031"/>
            <a:ext cx="680978" cy="438789"/>
          </a:xfrm>
          <a:prstGeom prst="rect">
            <a:avLst/>
          </a:prstGeom>
        </p:spPr>
      </p:pic>
      <p:sp>
        <p:nvSpPr>
          <p:cNvPr id="2" name="Fußzeilenplatzhalter 1">
            <a:extLst>
              <a:ext uri="{FF2B5EF4-FFF2-40B4-BE49-F238E27FC236}">
                <a16:creationId xmlns:a16="http://schemas.microsoft.com/office/drawing/2014/main" id="{D0A465B9-5CC1-9546-A600-63317C87292C}"/>
              </a:ext>
            </a:extLst>
          </p:cNvPr>
          <p:cNvSpPr>
            <a:spLocks noGrp="1"/>
          </p:cNvSpPr>
          <p:nvPr>
            <p:ph type="ftr" sz="quarter" idx="54"/>
          </p:nvPr>
        </p:nvSpPr>
        <p:spPr>
          <a:xfrm>
            <a:off x="6890147" y="4617241"/>
            <a:ext cx="1894284" cy="273844"/>
          </a:xfrm>
          <a:prstGeom prst="rect">
            <a:avLst/>
          </a:prstGeom>
        </p:spPr>
        <p:txBody>
          <a:bodyPr/>
          <a:lstStyle/>
          <a:p>
            <a:r>
              <a:rPr lang="de-DE" smtClean="0">
                <a:solidFill>
                  <a:schemeClr val="tx2"/>
                </a:solidFill>
              </a:rPr>
              <a:t>Das Presse OL- Konzept</a:t>
            </a:r>
            <a:endParaRPr lang="de-DE" dirty="0">
              <a:solidFill>
                <a:schemeClr val="tx2"/>
              </a:solidFill>
            </a:endParaRPr>
          </a:p>
        </p:txBody>
      </p:sp>
      <p:sp>
        <p:nvSpPr>
          <p:cNvPr id="3" name="Foliennummernplatzhalter 2">
            <a:extLst>
              <a:ext uri="{FF2B5EF4-FFF2-40B4-BE49-F238E27FC236}">
                <a16:creationId xmlns:a16="http://schemas.microsoft.com/office/drawing/2014/main" id="{9EC1A7DA-91CB-8344-A965-4A2D9AC4EB4D}"/>
              </a:ext>
            </a:extLst>
          </p:cNvPr>
          <p:cNvSpPr>
            <a:spLocks noGrp="1"/>
          </p:cNvSpPr>
          <p:nvPr>
            <p:ph type="sldNum" sz="quarter" idx="55"/>
          </p:nvPr>
        </p:nvSpPr>
        <p:spPr/>
        <p:txBody>
          <a:bodyPr/>
          <a:lstStyle/>
          <a:p>
            <a:fld id="{464D89FC-A76A-4A4A-A66A-19B3FB217C6F}" type="slidenum">
              <a:rPr lang="de-DE" smtClean="0"/>
              <a:pPr/>
              <a:t>‹Nr.›</a:t>
            </a:fld>
            <a:r>
              <a:rPr lang="de-DE"/>
              <a:t> /</a:t>
            </a:r>
            <a:endParaRPr lang="de-DE" dirty="0"/>
          </a:p>
        </p:txBody>
      </p:sp>
      <p:sp>
        <p:nvSpPr>
          <p:cNvPr id="8" name="Inhaltsplatzhalter 7">
            <a:extLst>
              <a:ext uri="{FF2B5EF4-FFF2-40B4-BE49-F238E27FC236}">
                <a16:creationId xmlns:a16="http://schemas.microsoft.com/office/drawing/2014/main" id="{EFB6FF69-1DCC-9948-A57C-6EDE516DBEFD}"/>
              </a:ext>
            </a:extLst>
          </p:cNvPr>
          <p:cNvSpPr>
            <a:spLocks noGrp="1"/>
          </p:cNvSpPr>
          <p:nvPr>
            <p:ph sz="quarter" idx="56"/>
          </p:nvPr>
        </p:nvSpPr>
        <p:spPr>
          <a:xfrm>
            <a:off x="630238" y="1735138"/>
            <a:ext cx="7883525" cy="26463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588440770"/>
      </p:ext>
    </p:extLst>
  </p:cSld>
  <p:clrMapOvr>
    <a:masterClrMapping/>
  </p:clrMapOvr>
  <p:extLst mod="1">
    <p:ext uri="{DCECCB84-F9BA-43D5-87BE-67443E8EF086}">
      <p15:sldGuideLst xmlns:p15="http://schemas.microsoft.com/office/powerpoint/2012/main">
        <p15:guide id="1" orient="horz" pos="174" userDrawn="1">
          <p15:clr>
            <a:srgbClr val="FBAE40"/>
          </p15:clr>
        </p15:guide>
        <p15:guide id="2" pos="5551" userDrawn="1">
          <p15:clr>
            <a:srgbClr val="FBAE40"/>
          </p15:clr>
        </p15:guide>
        <p15:guide id="3" pos="209" userDrawn="1">
          <p15:clr>
            <a:srgbClr val="FBAE40"/>
          </p15:clr>
        </p15:guide>
        <p15:guide id="4" orient="horz" pos="3083" userDrawn="1">
          <p15:clr>
            <a:srgbClr val="FBAE40"/>
          </p15:clr>
        </p15:guide>
        <p15:guide id="5" orient="horz" pos="429" userDrawn="1">
          <p15:clr>
            <a:srgbClr val="FBAE40"/>
          </p15:clr>
        </p15:guide>
        <p15:guide id="6" orient="horz" pos="2760" userDrawn="1">
          <p15:clr>
            <a:srgbClr val="FBAE40"/>
          </p15:clr>
        </p15:guide>
        <p15:guide id="7" orient="horz" pos="1093" userDrawn="1">
          <p15:clr>
            <a:srgbClr val="FBAE40"/>
          </p15:clr>
        </p15:guide>
        <p15:guide id="8" orient="horz" pos="515" userDrawn="1">
          <p15:clr>
            <a:srgbClr val="FBAE40"/>
          </p15:clr>
        </p15:guide>
        <p15:guide id="10" orient="horz" pos="1586" userDrawn="1">
          <p15:clr>
            <a:srgbClr val="FBAE40"/>
          </p15:clr>
        </p15:guide>
        <p15:guide id="11" orient="horz" pos="2181" userDrawn="1">
          <p15:clr>
            <a:srgbClr val="FBAE40"/>
          </p15:clr>
        </p15:guide>
        <p15:guide id="12" pos="397" userDrawn="1">
          <p15:clr>
            <a:srgbClr val="FBAE40"/>
          </p15:clr>
        </p15:guide>
        <p15:guide id="13" pos="5363"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folie Aufzählung auf weiß">
    <p:spTree>
      <p:nvGrpSpPr>
        <p:cNvPr id="1" name=""/>
        <p:cNvGrpSpPr/>
        <p:nvPr/>
      </p:nvGrpSpPr>
      <p:grpSpPr>
        <a:xfrm>
          <a:off x="0" y="0"/>
          <a:ext cx="0" cy="0"/>
          <a:chOff x="0" y="0"/>
          <a:chExt cx="0" cy="0"/>
        </a:xfrm>
      </p:grpSpPr>
      <p:pic>
        <p:nvPicPr>
          <p:cNvPr id="6" name="Grafik 5" descr="Ein Bild, das Pfeil enthält.&#10;&#10;Automatisch generierte Beschreibung">
            <a:extLst>
              <a:ext uri="{FF2B5EF4-FFF2-40B4-BE49-F238E27FC236}">
                <a16:creationId xmlns:a16="http://schemas.microsoft.com/office/drawing/2014/main" id="{B7022C66-8141-204E-9A0C-21C99C0C80E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43" name="Titel 1">
            <a:extLst>
              <a:ext uri="{FF2B5EF4-FFF2-40B4-BE49-F238E27FC236}">
                <a16:creationId xmlns:a16="http://schemas.microsoft.com/office/drawing/2014/main" id="{AD165402-0CD8-F748-A6BC-3922D26D98CA}"/>
              </a:ext>
            </a:extLst>
          </p:cNvPr>
          <p:cNvSpPr>
            <a:spLocks noGrp="1"/>
          </p:cNvSpPr>
          <p:nvPr>
            <p:ph type="ctrTitle" hasCustomPrompt="1"/>
          </p:nvPr>
        </p:nvSpPr>
        <p:spPr>
          <a:xfrm>
            <a:off x="628651" y="1190625"/>
            <a:ext cx="3876675" cy="1320865"/>
          </a:xfrm>
          <a:prstGeom prst="rect">
            <a:avLst/>
          </a:prstGeom>
        </p:spPr>
        <p:txBody>
          <a:bodyPr anchor="ctr">
            <a:noAutofit/>
          </a:bodyPr>
          <a:lstStyle>
            <a:lvl1pPr algn="l">
              <a:defRPr sz="15000" b="1">
                <a:solidFill>
                  <a:schemeClr val="tx2"/>
                </a:solidFill>
                <a:latin typeface="Ginóra Sans" pitchFamily="2" charset="0"/>
                <a:cs typeface="Futura Medium" panose="020B0602020204020303" pitchFamily="34" charset="-79"/>
              </a:defRPr>
            </a:lvl1pPr>
          </a:lstStyle>
          <a:p>
            <a:r>
              <a:rPr lang="de-DE" dirty="0"/>
              <a:t>01</a:t>
            </a:r>
          </a:p>
        </p:txBody>
      </p:sp>
      <p:pic>
        <p:nvPicPr>
          <p:cNvPr id="21" name="Grafik 20">
            <a:extLst>
              <a:ext uri="{FF2B5EF4-FFF2-40B4-BE49-F238E27FC236}">
                <a16:creationId xmlns:a16="http://schemas.microsoft.com/office/drawing/2014/main" id="{5CDAB32B-62BA-FC47-B29C-656E58E5BE99}"/>
              </a:ext>
            </a:extLst>
          </p:cNvPr>
          <p:cNvPicPr>
            <a:picLocks noChangeAspect="1"/>
          </p:cNvPicPr>
          <p:nvPr userDrawn="1"/>
        </p:nvPicPr>
        <p:blipFill>
          <a:blip r:embed="rId3"/>
          <a:stretch>
            <a:fillRect/>
          </a:stretch>
        </p:blipFill>
        <p:spPr>
          <a:xfrm>
            <a:off x="4231511" y="250031"/>
            <a:ext cx="680978" cy="438789"/>
          </a:xfrm>
          <a:prstGeom prst="rect">
            <a:avLst/>
          </a:prstGeom>
        </p:spPr>
      </p:pic>
      <p:sp>
        <p:nvSpPr>
          <p:cNvPr id="3" name="Textplatzhalter 2">
            <a:extLst>
              <a:ext uri="{FF2B5EF4-FFF2-40B4-BE49-F238E27FC236}">
                <a16:creationId xmlns:a16="http://schemas.microsoft.com/office/drawing/2014/main" id="{AE3E806E-5A2F-5447-B70B-16EB3419D388}"/>
              </a:ext>
            </a:extLst>
          </p:cNvPr>
          <p:cNvSpPr>
            <a:spLocks noGrp="1"/>
          </p:cNvSpPr>
          <p:nvPr>
            <p:ph type="body" sz="quarter" idx="13" hasCustomPrompt="1"/>
          </p:nvPr>
        </p:nvSpPr>
        <p:spPr>
          <a:xfrm>
            <a:off x="628650" y="2571751"/>
            <a:ext cx="3876675" cy="1809749"/>
          </a:xfrm>
        </p:spPr>
        <p:txBody>
          <a:bodyPr vert="horz" lIns="91440" tIns="45720" rIns="91440" bIns="45720" rtlCol="0" anchor="t">
            <a:normAutofit/>
          </a:bodyPr>
          <a:lstStyle>
            <a:lvl1pPr>
              <a:defRPr lang="de-DE" sz="3600" b="0" smtClean="0">
                <a:solidFill>
                  <a:schemeClr val="tx2"/>
                </a:solidFill>
                <a:latin typeface="Ginóra Sans" pitchFamily="2" charset="0"/>
                <a:ea typeface="+mj-ea"/>
              </a:defRPr>
            </a:lvl1pPr>
            <a:lvl2pPr>
              <a:defRPr lang="de-DE" smtClean="0"/>
            </a:lvl2pPr>
            <a:lvl3pPr>
              <a:defRPr lang="de-DE" smtClean="0"/>
            </a:lvl3pPr>
            <a:lvl4pPr>
              <a:defRPr lang="de-DE" smtClean="0"/>
            </a:lvl4pPr>
            <a:lvl5pPr>
              <a:defRPr lang="de-DE"/>
            </a:lvl5pPr>
          </a:lstStyle>
          <a:p>
            <a:pPr lvl="0">
              <a:spcBef>
                <a:spcPct val="0"/>
              </a:spcBef>
            </a:pPr>
            <a:r>
              <a:rPr lang="de-DE" dirty="0"/>
              <a:t>Überschrift</a:t>
            </a:r>
          </a:p>
        </p:txBody>
      </p:sp>
      <p:sp>
        <p:nvSpPr>
          <p:cNvPr id="2" name="Fußzeilenplatzhalter 1">
            <a:extLst>
              <a:ext uri="{FF2B5EF4-FFF2-40B4-BE49-F238E27FC236}">
                <a16:creationId xmlns:a16="http://schemas.microsoft.com/office/drawing/2014/main" id="{41933FCB-F4AF-AA4C-8308-E2BDC4F7017D}"/>
              </a:ext>
            </a:extLst>
          </p:cNvPr>
          <p:cNvSpPr>
            <a:spLocks noGrp="1"/>
          </p:cNvSpPr>
          <p:nvPr>
            <p:ph type="ftr" sz="quarter" idx="14"/>
          </p:nvPr>
        </p:nvSpPr>
        <p:spPr>
          <a:xfrm>
            <a:off x="6890147" y="4617241"/>
            <a:ext cx="1894284" cy="273844"/>
          </a:xfrm>
          <a:prstGeom prst="rect">
            <a:avLst/>
          </a:prstGeom>
        </p:spPr>
        <p:txBody>
          <a:bodyPr/>
          <a:lstStyle/>
          <a:p>
            <a:r>
              <a:rPr lang="de-DE" smtClean="0">
                <a:solidFill>
                  <a:schemeClr val="tx2"/>
                </a:solidFill>
              </a:rPr>
              <a:t>Das Presse OL- Konzept</a:t>
            </a:r>
            <a:endParaRPr lang="de-DE" dirty="0">
              <a:solidFill>
                <a:schemeClr val="tx2"/>
              </a:solidFill>
            </a:endParaRPr>
          </a:p>
        </p:txBody>
      </p:sp>
      <p:sp>
        <p:nvSpPr>
          <p:cNvPr id="4" name="Foliennummernplatzhalter 3">
            <a:extLst>
              <a:ext uri="{FF2B5EF4-FFF2-40B4-BE49-F238E27FC236}">
                <a16:creationId xmlns:a16="http://schemas.microsoft.com/office/drawing/2014/main" id="{16C743FE-27E1-9949-8C79-9988FF14F918}"/>
              </a:ext>
            </a:extLst>
          </p:cNvPr>
          <p:cNvSpPr>
            <a:spLocks noGrp="1"/>
          </p:cNvSpPr>
          <p:nvPr>
            <p:ph type="sldNum" sz="quarter" idx="15"/>
          </p:nvPr>
        </p:nvSpPr>
        <p:spPr/>
        <p:txBody>
          <a:bodyPr/>
          <a:lstStyle/>
          <a:p>
            <a:fld id="{464D89FC-A76A-4A4A-A66A-19B3FB217C6F}" type="slidenum">
              <a:rPr lang="de-DE" smtClean="0"/>
              <a:pPr/>
              <a:t>‹Nr.›</a:t>
            </a:fld>
            <a:r>
              <a:rPr lang="de-DE"/>
              <a:t> /</a:t>
            </a:r>
            <a:endParaRPr lang="de-DE" dirty="0"/>
          </a:p>
        </p:txBody>
      </p:sp>
      <p:sp>
        <p:nvSpPr>
          <p:cNvPr id="10" name="Inhaltsplatzhalter 9">
            <a:extLst>
              <a:ext uri="{FF2B5EF4-FFF2-40B4-BE49-F238E27FC236}">
                <a16:creationId xmlns:a16="http://schemas.microsoft.com/office/drawing/2014/main" id="{7952BA99-2FBC-2C49-B0BD-D73C4DE2EAB2}"/>
              </a:ext>
            </a:extLst>
          </p:cNvPr>
          <p:cNvSpPr>
            <a:spLocks noGrp="1"/>
          </p:cNvSpPr>
          <p:nvPr>
            <p:ph sz="quarter" idx="16"/>
          </p:nvPr>
        </p:nvSpPr>
        <p:spPr>
          <a:xfrm>
            <a:off x="4572000" y="1193800"/>
            <a:ext cx="3941763" cy="31877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721094452"/>
      </p:ext>
    </p:extLst>
  </p:cSld>
  <p:clrMapOvr>
    <a:masterClrMapping/>
  </p:clrMapOvr>
  <p:extLst mod="1">
    <p:ext uri="{DCECCB84-F9BA-43D5-87BE-67443E8EF086}">
      <p15:sldGuideLst xmlns:p15="http://schemas.microsoft.com/office/powerpoint/2012/main">
        <p15:guide id="1" orient="horz" pos="174" userDrawn="1">
          <p15:clr>
            <a:srgbClr val="FBAE40"/>
          </p15:clr>
        </p15:guide>
        <p15:guide id="2" pos="5551" userDrawn="1">
          <p15:clr>
            <a:srgbClr val="FBAE40"/>
          </p15:clr>
        </p15:guide>
        <p15:guide id="3" pos="209" userDrawn="1">
          <p15:clr>
            <a:srgbClr val="FBAE40"/>
          </p15:clr>
        </p15:guide>
        <p15:guide id="4" orient="horz" pos="3083" userDrawn="1">
          <p15:clr>
            <a:srgbClr val="FBAE40"/>
          </p15:clr>
        </p15:guide>
        <p15:guide id="5" orient="horz" pos="429" userDrawn="1">
          <p15:clr>
            <a:srgbClr val="FBAE40"/>
          </p15:clr>
        </p15:guide>
        <p15:guide id="6" orient="horz" pos="2760" userDrawn="1">
          <p15:clr>
            <a:srgbClr val="FBAE40"/>
          </p15:clr>
        </p15:guide>
        <p15:guide id="7" orient="horz" pos="1093" userDrawn="1">
          <p15:clr>
            <a:srgbClr val="FBAE40"/>
          </p15:clr>
        </p15:guide>
        <p15:guide id="8" orient="horz" pos="515" userDrawn="1">
          <p15:clr>
            <a:srgbClr val="FBAE40"/>
          </p15:clr>
        </p15:guide>
        <p15:guide id="10" orient="horz" pos="1586" userDrawn="1">
          <p15:clr>
            <a:srgbClr val="FBAE40"/>
          </p15:clr>
        </p15:guide>
        <p15:guide id="11" orient="horz" pos="2181" userDrawn="1">
          <p15:clr>
            <a:srgbClr val="FBAE40"/>
          </p15:clr>
        </p15:guide>
        <p15:guide id="12" pos="397" userDrawn="1">
          <p15:clr>
            <a:srgbClr val="FBAE40"/>
          </p15:clr>
        </p15:guide>
        <p15:guide id="13" pos="5363" userDrawn="1">
          <p15:clr>
            <a:srgbClr val="FBAE40"/>
          </p15:clr>
        </p15:guide>
        <p15:guide id="14"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pic>
        <p:nvPicPr>
          <p:cNvPr id="9" name="Grafik 8" descr="Ein Bild, das Pfeil enthält.&#10;&#10;Automatisch generierte Beschreibung">
            <a:extLst>
              <a:ext uri="{FF2B5EF4-FFF2-40B4-BE49-F238E27FC236}">
                <a16:creationId xmlns:a16="http://schemas.microsoft.com/office/drawing/2014/main" id="{1A352E36-DC83-F345-ADDA-A2812B27892F}"/>
              </a:ext>
            </a:extLst>
          </p:cNvPr>
          <p:cNvPicPr>
            <a:picLocks noChangeAspect="1"/>
          </p:cNvPicPr>
          <p:nvPr userDrawn="1"/>
        </p:nvPicPr>
        <p:blipFill>
          <a:blip r:embed="rId2"/>
          <a:stretch>
            <a:fillRect/>
          </a:stretch>
        </p:blipFill>
        <p:spPr>
          <a:xfrm>
            <a:off x="0" y="-1"/>
            <a:ext cx="9144000" cy="5143500"/>
          </a:xfrm>
          <a:prstGeom prst="rect">
            <a:avLst/>
          </a:prstGeom>
        </p:spPr>
      </p:pic>
      <p:pic>
        <p:nvPicPr>
          <p:cNvPr id="12" name="Grafik 11">
            <a:extLst>
              <a:ext uri="{FF2B5EF4-FFF2-40B4-BE49-F238E27FC236}">
                <a16:creationId xmlns:a16="http://schemas.microsoft.com/office/drawing/2014/main" id="{EBA257F4-3490-3E4D-88EE-AB9CCE564924}"/>
              </a:ext>
            </a:extLst>
          </p:cNvPr>
          <p:cNvPicPr>
            <a:picLocks noChangeAspect="1"/>
          </p:cNvPicPr>
          <p:nvPr userDrawn="1"/>
        </p:nvPicPr>
        <p:blipFill>
          <a:blip r:embed="rId3"/>
          <a:stretch>
            <a:fillRect/>
          </a:stretch>
        </p:blipFill>
        <p:spPr>
          <a:xfrm>
            <a:off x="4231511" y="250031"/>
            <a:ext cx="680978" cy="438789"/>
          </a:xfrm>
          <a:prstGeom prst="rect">
            <a:avLst/>
          </a:prstGeom>
        </p:spPr>
      </p:pic>
      <p:sp>
        <p:nvSpPr>
          <p:cNvPr id="23" name="Textplatzhalter 22">
            <a:extLst>
              <a:ext uri="{FF2B5EF4-FFF2-40B4-BE49-F238E27FC236}">
                <a16:creationId xmlns:a16="http://schemas.microsoft.com/office/drawing/2014/main" id="{5616C716-7EA5-CA42-AC5C-3CEA3EC9B1CA}"/>
              </a:ext>
            </a:extLst>
          </p:cNvPr>
          <p:cNvSpPr>
            <a:spLocks noGrp="1"/>
          </p:cNvSpPr>
          <p:nvPr>
            <p:ph type="body" sz="quarter" idx="13" hasCustomPrompt="1"/>
          </p:nvPr>
        </p:nvSpPr>
        <p:spPr>
          <a:xfrm>
            <a:off x="890602" y="2103282"/>
            <a:ext cx="844876" cy="422353"/>
          </a:xfrm>
          <a:prstGeom prst="rect">
            <a:avLst/>
          </a:prstGeom>
        </p:spPr>
        <p:txBody>
          <a:bodyPr vert="horz" lIns="91440" tIns="45720" rIns="91440" bIns="45720" rtlCol="0" anchor="ctr">
            <a:normAutofit/>
          </a:bodyPr>
          <a:lstStyle>
            <a:lvl1pPr>
              <a:buNone/>
              <a:defRPr lang="de-DE" sz="4500" b="1" dirty="0">
                <a:solidFill>
                  <a:srgbClr val="13809D"/>
                </a:solidFill>
                <a:latin typeface="Ginóra Sans" pitchFamily="2" charset="0"/>
                <a:ea typeface="+mj-ea"/>
                <a:cs typeface="Futura Medium" panose="020B0602020204020303" pitchFamily="34" charset="-79"/>
              </a:defRPr>
            </a:lvl1pPr>
          </a:lstStyle>
          <a:p>
            <a:pPr lvl="0">
              <a:spcBef>
                <a:spcPct val="0"/>
              </a:spcBef>
              <a:buNone/>
            </a:pPr>
            <a:r>
              <a:rPr lang="de-DE" dirty="0"/>
              <a:t>02</a:t>
            </a:r>
          </a:p>
        </p:txBody>
      </p:sp>
      <p:sp>
        <p:nvSpPr>
          <p:cNvPr id="24" name="Textplatzhalter 22">
            <a:extLst>
              <a:ext uri="{FF2B5EF4-FFF2-40B4-BE49-F238E27FC236}">
                <a16:creationId xmlns:a16="http://schemas.microsoft.com/office/drawing/2014/main" id="{29B45235-C324-2E42-81FE-8907B67B1E9C}"/>
              </a:ext>
            </a:extLst>
          </p:cNvPr>
          <p:cNvSpPr>
            <a:spLocks noGrp="1"/>
          </p:cNvSpPr>
          <p:nvPr>
            <p:ph type="body" sz="quarter" idx="14" hasCustomPrompt="1"/>
          </p:nvPr>
        </p:nvSpPr>
        <p:spPr>
          <a:xfrm>
            <a:off x="883444" y="3753389"/>
            <a:ext cx="844876" cy="422353"/>
          </a:xfrm>
          <a:prstGeom prst="rect">
            <a:avLst/>
          </a:prstGeom>
        </p:spPr>
        <p:txBody>
          <a:bodyPr vert="horz" lIns="91440" tIns="45720" rIns="91440" bIns="45720" rtlCol="0" anchor="ctr">
            <a:normAutofit/>
          </a:bodyPr>
          <a:lstStyle>
            <a:lvl1pPr>
              <a:buNone/>
              <a:defRPr lang="de-DE" sz="4500" b="1" dirty="0">
                <a:solidFill>
                  <a:srgbClr val="13809D"/>
                </a:solidFill>
                <a:latin typeface="Ginóra Sans" pitchFamily="2" charset="0"/>
                <a:ea typeface="+mj-ea"/>
                <a:cs typeface="Futura Medium" panose="020B0602020204020303" pitchFamily="34" charset="-79"/>
              </a:defRPr>
            </a:lvl1pPr>
          </a:lstStyle>
          <a:p>
            <a:pPr lvl="0">
              <a:spcBef>
                <a:spcPct val="0"/>
              </a:spcBef>
              <a:buNone/>
            </a:pPr>
            <a:r>
              <a:rPr lang="de-DE" dirty="0"/>
              <a:t>04</a:t>
            </a:r>
          </a:p>
        </p:txBody>
      </p:sp>
      <p:sp>
        <p:nvSpPr>
          <p:cNvPr id="25" name="Textplatzhalter 22">
            <a:extLst>
              <a:ext uri="{FF2B5EF4-FFF2-40B4-BE49-F238E27FC236}">
                <a16:creationId xmlns:a16="http://schemas.microsoft.com/office/drawing/2014/main" id="{7A3CF92C-B6AB-D346-BE65-4D5AA08A1595}"/>
              </a:ext>
            </a:extLst>
          </p:cNvPr>
          <p:cNvSpPr>
            <a:spLocks noGrp="1"/>
          </p:cNvSpPr>
          <p:nvPr>
            <p:ph type="body" sz="quarter" idx="15" hasCustomPrompt="1"/>
          </p:nvPr>
        </p:nvSpPr>
        <p:spPr>
          <a:xfrm>
            <a:off x="883444" y="2928336"/>
            <a:ext cx="844876" cy="422353"/>
          </a:xfrm>
          <a:prstGeom prst="rect">
            <a:avLst/>
          </a:prstGeom>
        </p:spPr>
        <p:txBody>
          <a:bodyPr vert="horz" lIns="91440" tIns="45720" rIns="91440" bIns="45720" rtlCol="0" anchor="ctr">
            <a:normAutofit/>
          </a:bodyPr>
          <a:lstStyle>
            <a:lvl1pPr>
              <a:buNone/>
              <a:defRPr lang="de-DE" sz="4500" b="1" dirty="0">
                <a:solidFill>
                  <a:srgbClr val="13809D"/>
                </a:solidFill>
                <a:latin typeface="Ginóra Sans" pitchFamily="2" charset="0"/>
                <a:ea typeface="+mj-ea"/>
                <a:cs typeface="Futura Medium" panose="020B0602020204020303" pitchFamily="34" charset="-79"/>
              </a:defRPr>
            </a:lvl1pPr>
          </a:lstStyle>
          <a:p>
            <a:pPr lvl="0">
              <a:spcBef>
                <a:spcPct val="0"/>
              </a:spcBef>
              <a:buNone/>
            </a:pPr>
            <a:r>
              <a:rPr lang="de-DE" dirty="0"/>
              <a:t>03</a:t>
            </a:r>
          </a:p>
        </p:txBody>
      </p:sp>
      <p:sp>
        <p:nvSpPr>
          <p:cNvPr id="27" name="Textplatzhalter 22">
            <a:extLst>
              <a:ext uri="{FF2B5EF4-FFF2-40B4-BE49-F238E27FC236}">
                <a16:creationId xmlns:a16="http://schemas.microsoft.com/office/drawing/2014/main" id="{97F394BD-4892-CE48-AE5F-054624583152}"/>
              </a:ext>
            </a:extLst>
          </p:cNvPr>
          <p:cNvSpPr>
            <a:spLocks noGrp="1"/>
          </p:cNvSpPr>
          <p:nvPr>
            <p:ph type="body" sz="quarter" idx="16" hasCustomPrompt="1"/>
          </p:nvPr>
        </p:nvSpPr>
        <p:spPr>
          <a:xfrm>
            <a:off x="4367488" y="2103282"/>
            <a:ext cx="844876" cy="422353"/>
          </a:xfrm>
          <a:prstGeom prst="rect">
            <a:avLst/>
          </a:prstGeom>
        </p:spPr>
        <p:txBody>
          <a:bodyPr vert="horz" lIns="91440" tIns="45720" rIns="91440" bIns="45720" rtlCol="0" anchor="ctr">
            <a:normAutofit/>
          </a:bodyPr>
          <a:lstStyle>
            <a:lvl1pPr>
              <a:buNone/>
              <a:defRPr lang="de-DE" sz="4500" b="1" dirty="0">
                <a:solidFill>
                  <a:srgbClr val="13809D"/>
                </a:solidFill>
                <a:latin typeface="Ginóra Sans" pitchFamily="2" charset="0"/>
                <a:ea typeface="+mj-ea"/>
                <a:cs typeface="Futura Medium" panose="020B0602020204020303" pitchFamily="34" charset="-79"/>
              </a:defRPr>
            </a:lvl1pPr>
          </a:lstStyle>
          <a:p>
            <a:pPr lvl="0">
              <a:spcBef>
                <a:spcPct val="0"/>
              </a:spcBef>
              <a:buNone/>
            </a:pPr>
            <a:r>
              <a:rPr lang="de-DE" dirty="0"/>
              <a:t>06</a:t>
            </a:r>
          </a:p>
        </p:txBody>
      </p:sp>
      <p:sp>
        <p:nvSpPr>
          <p:cNvPr id="28" name="Textplatzhalter 22">
            <a:extLst>
              <a:ext uri="{FF2B5EF4-FFF2-40B4-BE49-F238E27FC236}">
                <a16:creationId xmlns:a16="http://schemas.microsoft.com/office/drawing/2014/main" id="{EC32F231-CE71-344B-8AF3-1D7215B5C8C5}"/>
              </a:ext>
            </a:extLst>
          </p:cNvPr>
          <p:cNvSpPr>
            <a:spLocks noGrp="1"/>
          </p:cNvSpPr>
          <p:nvPr>
            <p:ph type="body" sz="quarter" idx="17" hasCustomPrompt="1"/>
          </p:nvPr>
        </p:nvSpPr>
        <p:spPr>
          <a:xfrm>
            <a:off x="4367488" y="3753389"/>
            <a:ext cx="844876" cy="422353"/>
          </a:xfrm>
          <a:prstGeom prst="rect">
            <a:avLst/>
          </a:prstGeom>
        </p:spPr>
        <p:txBody>
          <a:bodyPr vert="horz" lIns="91440" tIns="45720" rIns="91440" bIns="45720" rtlCol="0" anchor="ctr">
            <a:normAutofit/>
          </a:bodyPr>
          <a:lstStyle>
            <a:lvl1pPr>
              <a:buNone/>
              <a:defRPr lang="de-DE" sz="4500" b="1" dirty="0">
                <a:solidFill>
                  <a:srgbClr val="13809D"/>
                </a:solidFill>
                <a:latin typeface="Ginóra Sans" pitchFamily="2" charset="0"/>
                <a:ea typeface="+mj-ea"/>
                <a:cs typeface="Futura Medium" panose="020B0602020204020303" pitchFamily="34" charset="-79"/>
              </a:defRPr>
            </a:lvl1pPr>
          </a:lstStyle>
          <a:p>
            <a:pPr lvl="0">
              <a:spcBef>
                <a:spcPct val="0"/>
              </a:spcBef>
              <a:buNone/>
            </a:pPr>
            <a:r>
              <a:rPr lang="de-DE" dirty="0"/>
              <a:t>08</a:t>
            </a:r>
          </a:p>
        </p:txBody>
      </p:sp>
      <p:sp>
        <p:nvSpPr>
          <p:cNvPr id="29" name="Textplatzhalter 22">
            <a:extLst>
              <a:ext uri="{FF2B5EF4-FFF2-40B4-BE49-F238E27FC236}">
                <a16:creationId xmlns:a16="http://schemas.microsoft.com/office/drawing/2014/main" id="{F3519D4F-55A2-D848-9E58-A2A2DC3C29DF}"/>
              </a:ext>
            </a:extLst>
          </p:cNvPr>
          <p:cNvSpPr>
            <a:spLocks noGrp="1"/>
          </p:cNvSpPr>
          <p:nvPr>
            <p:ph type="body" sz="quarter" idx="18" hasCustomPrompt="1"/>
          </p:nvPr>
        </p:nvSpPr>
        <p:spPr>
          <a:xfrm>
            <a:off x="4367488" y="2928336"/>
            <a:ext cx="844876" cy="422353"/>
          </a:xfrm>
          <a:prstGeom prst="rect">
            <a:avLst/>
          </a:prstGeom>
        </p:spPr>
        <p:txBody>
          <a:bodyPr vert="horz" lIns="91440" tIns="45720" rIns="91440" bIns="45720" rtlCol="0" anchor="ctr">
            <a:normAutofit/>
          </a:bodyPr>
          <a:lstStyle>
            <a:lvl1pPr>
              <a:buNone/>
              <a:defRPr lang="de-DE" sz="4500" b="1" dirty="0">
                <a:solidFill>
                  <a:srgbClr val="13809D"/>
                </a:solidFill>
                <a:latin typeface="Ginóra Sans" pitchFamily="2" charset="0"/>
                <a:ea typeface="+mj-ea"/>
                <a:cs typeface="Futura Medium" panose="020B0602020204020303" pitchFamily="34" charset="-79"/>
              </a:defRPr>
            </a:lvl1pPr>
          </a:lstStyle>
          <a:p>
            <a:pPr lvl="0">
              <a:spcBef>
                <a:spcPct val="0"/>
              </a:spcBef>
              <a:buNone/>
            </a:pPr>
            <a:r>
              <a:rPr lang="de-DE" dirty="0"/>
              <a:t>07</a:t>
            </a:r>
          </a:p>
        </p:txBody>
      </p:sp>
      <p:sp>
        <p:nvSpPr>
          <p:cNvPr id="30" name="Textplatzhalter 22">
            <a:extLst>
              <a:ext uri="{FF2B5EF4-FFF2-40B4-BE49-F238E27FC236}">
                <a16:creationId xmlns:a16="http://schemas.microsoft.com/office/drawing/2014/main" id="{4AB8B533-8ABC-AF49-B221-FB6D4F8F89BF}"/>
              </a:ext>
            </a:extLst>
          </p:cNvPr>
          <p:cNvSpPr>
            <a:spLocks noGrp="1"/>
          </p:cNvSpPr>
          <p:nvPr>
            <p:ph type="body" sz="quarter" idx="19" hasCustomPrompt="1"/>
          </p:nvPr>
        </p:nvSpPr>
        <p:spPr>
          <a:xfrm>
            <a:off x="4352917" y="1278228"/>
            <a:ext cx="844876" cy="422353"/>
          </a:xfrm>
          <a:prstGeom prst="rect">
            <a:avLst/>
          </a:prstGeom>
        </p:spPr>
        <p:txBody>
          <a:bodyPr vert="horz" lIns="91440" tIns="45720" rIns="91440" bIns="45720" rtlCol="0" anchor="ctr">
            <a:normAutofit/>
          </a:bodyPr>
          <a:lstStyle>
            <a:lvl1pPr>
              <a:buNone/>
              <a:defRPr lang="de-DE" sz="4500" b="1" dirty="0">
                <a:solidFill>
                  <a:srgbClr val="13809D"/>
                </a:solidFill>
                <a:latin typeface="Ginóra Sans" pitchFamily="2" charset="0"/>
                <a:ea typeface="+mj-ea"/>
                <a:cs typeface="Futura Medium" panose="020B0602020204020303" pitchFamily="34" charset="-79"/>
              </a:defRPr>
            </a:lvl1pPr>
          </a:lstStyle>
          <a:p>
            <a:pPr lvl="0">
              <a:spcBef>
                <a:spcPct val="0"/>
              </a:spcBef>
              <a:buNone/>
            </a:pPr>
            <a:r>
              <a:rPr lang="de-DE" dirty="0"/>
              <a:t>05</a:t>
            </a:r>
          </a:p>
        </p:txBody>
      </p:sp>
      <p:sp>
        <p:nvSpPr>
          <p:cNvPr id="31" name="Textplatzhalter 22">
            <a:extLst>
              <a:ext uri="{FF2B5EF4-FFF2-40B4-BE49-F238E27FC236}">
                <a16:creationId xmlns:a16="http://schemas.microsoft.com/office/drawing/2014/main" id="{E454E2B0-D432-FB4A-8576-B7721591EAB3}"/>
              </a:ext>
            </a:extLst>
          </p:cNvPr>
          <p:cNvSpPr>
            <a:spLocks noGrp="1"/>
          </p:cNvSpPr>
          <p:nvPr>
            <p:ph type="body" sz="quarter" idx="20" hasCustomPrompt="1"/>
          </p:nvPr>
        </p:nvSpPr>
        <p:spPr>
          <a:xfrm>
            <a:off x="890602" y="1278228"/>
            <a:ext cx="844876" cy="422353"/>
          </a:xfrm>
          <a:prstGeom prst="rect">
            <a:avLst/>
          </a:prstGeom>
        </p:spPr>
        <p:txBody>
          <a:bodyPr vert="horz" lIns="91440" tIns="45720" rIns="91440" bIns="45720" rtlCol="0" anchor="ctr">
            <a:normAutofit/>
          </a:bodyPr>
          <a:lstStyle>
            <a:lvl1pPr>
              <a:buNone/>
              <a:defRPr lang="de-DE" sz="4500" b="1" dirty="0">
                <a:solidFill>
                  <a:srgbClr val="13809D"/>
                </a:solidFill>
                <a:latin typeface="Ginóra Sans" pitchFamily="2" charset="0"/>
                <a:ea typeface="+mj-ea"/>
                <a:cs typeface="Futura Medium" panose="020B0602020204020303" pitchFamily="34" charset="-79"/>
              </a:defRPr>
            </a:lvl1pPr>
          </a:lstStyle>
          <a:p>
            <a:pPr lvl="0">
              <a:spcBef>
                <a:spcPct val="0"/>
              </a:spcBef>
              <a:buNone/>
            </a:pPr>
            <a:r>
              <a:rPr lang="de-DE" dirty="0"/>
              <a:t>01</a:t>
            </a:r>
          </a:p>
        </p:txBody>
      </p:sp>
      <p:sp>
        <p:nvSpPr>
          <p:cNvPr id="3" name="Textplatzhalter 2">
            <a:extLst>
              <a:ext uri="{FF2B5EF4-FFF2-40B4-BE49-F238E27FC236}">
                <a16:creationId xmlns:a16="http://schemas.microsoft.com/office/drawing/2014/main" id="{117197CB-AE4B-7746-A44D-799E1253CF58}"/>
              </a:ext>
            </a:extLst>
          </p:cNvPr>
          <p:cNvSpPr>
            <a:spLocks noGrp="1"/>
          </p:cNvSpPr>
          <p:nvPr>
            <p:ph type="body" sz="quarter" idx="29" hasCustomPrompt="1"/>
          </p:nvPr>
        </p:nvSpPr>
        <p:spPr>
          <a:xfrm>
            <a:off x="1787938" y="1274001"/>
            <a:ext cx="2165747" cy="425053"/>
          </a:xfrm>
          <a:prstGeom prst="rect">
            <a:avLst/>
          </a:prstGeom>
        </p:spPr>
        <p:txBody>
          <a:bodyPr anchor="ctr"/>
          <a:lstStyle/>
          <a:p>
            <a:pPr lvl="0"/>
            <a:r>
              <a:rPr lang="de-DE" dirty="0"/>
              <a:t>Gliederungspunkt 1</a:t>
            </a:r>
          </a:p>
        </p:txBody>
      </p:sp>
      <p:sp>
        <p:nvSpPr>
          <p:cNvPr id="26" name="Textplatzhalter 2">
            <a:extLst>
              <a:ext uri="{FF2B5EF4-FFF2-40B4-BE49-F238E27FC236}">
                <a16:creationId xmlns:a16="http://schemas.microsoft.com/office/drawing/2014/main" id="{FA89017E-D601-6343-BE68-E3ABFE1253FE}"/>
              </a:ext>
            </a:extLst>
          </p:cNvPr>
          <p:cNvSpPr>
            <a:spLocks noGrp="1"/>
          </p:cNvSpPr>
          <p:nvPr>
            <p:ph type="body" sz="quarter" idx="30" hasCustomPrompt="1"/>
          </p:nvPr>
        </p:nvSpPr>
        <p:spPr>
          <a:xfrm>
            <a:off x="1787938" y="2100582"/>
            <a:ext cx="2165747" cy="425053"/>
          </a:xfrm>
          <a:prstGeom prst="rect">
            <a:avLst/>
          </a:prstGeom>
        </p:spPr>
        <p:txBody>
          <a:bodyPr anchor="ctr"/>
          <a:lstStyle/>
          <a:p>
            <a:pPr lvl="0"/>
            <a:r>
              <a:rPr lang="de-DE" dirty="0"/>
              <a:t>Gliederungspunkt 2</a:t>
            </a:r>
          </a:p>
        </p:txBody>
      </p:sp>
      <p:sp>
        <p:nvSpPr>
          <p:cNvPr id="32" name="Textplatzhalter 2">
            <a:extLst>
              <a:ext uri="{FF2B5EF4-FFF2-40B4-BE49-F238E27FC236}">
                <a16:creationId xmlns:a16="http://schemas.microsoft.com/office/drawing/2014/main" id="{A326DC92-9136-C548-A6DD-1D1D5B4B35A8}"/>
              </a:ext>
            </a:extLst>
          </p:cNvPr>
          <p:cNvSpPr>
            <a:spLocks noGrp="1"/>
          </p:cNvSpPr>
          <p:nvPr>
            <p:ph type="body" sz="quarter" idx="31" hasCustomPrompt="1"/>
          </p:nvPr>
        </p:nvSpPr>
        <p:spPr>
          <a:xfrm>
            <a:off x="1787938" y="2925636"/>
            <a:ext cx="2165747" cy="425053"/>
          </a:xfrm>
          <a:prstGeom prst="rect">
            <a:avLst/>
          </a:prstGeom>
        </p:spPr>
        <p:txBody>
          <a:bodyPr anchor="ctr"/>
          <a:lstStyle/>
          <a:p>
            <a:pPr lvl="0"/>
            <a:r>
              <a:rPr lang="de-DE" dirty="0"/>
              <a:t>Gliederungspunkt 3</a:t>
            </a:r>
          </a:p>
        </p:txBody>
      </p:sp>
      <p:sp>
        <p:nvSpPr>
          <p:cNvPr id="41" name="Textplatzhalter 2">
            <a:extLst>
              <a:ext uri="{FF2B5EF4-FFF2-40B4-BE49-F238E27FC236}">
                <a16:creationId xmlns:a16="http://schemas.microsoft.com/office/drawing/2014/main" id="{FDD61EFF-B627-1A45-AFF4-53CBD93D433A}"/>
              </a:ext>
            </a:extLst>
          </p:cNvPr>
          <p:cNvSpPr>
            <a:spLocks noGrp="1"/>
          </p:cNvSpPr>
          <p:nvPr>
            <p:ph type="body" sz="quarter" idx="32" hasCustomPrompt="1"/>
          </p:nvPr>
        </p:nvSpPr>
        <p:spPr>
          <a:xfrm>
            <a:off x="1787937" y="3750690"/>
            <a:ext cx="2165747" cy="425053"/>
          </a:xfrm>
          <a:prstGeom prst="rect">
            <a:avLst/>
          </a:prstGeom>
        </p:spPr>
        <p:txBody>
          <a:bodyPr anchor="ctr"/>
          <a:lstStyle/>
          <a:p>
            <a:pPr lvl="0"/>
            <a:r>
              <a:rPr lang="de-DE" dirty="0"/>
              <a:t>Gliederungspunkt 4</a:t>
            </a:r>
          </a:p>
        </p:txBody>
      </p:sp>
      <p:sp>
        <p:nvSpPr>
          <p:cNvPr id="42" name="Textplatzhalter 2">
            <a:extLst>
              <a:ext uri="{FF2B5EF4-FFF2-40B4-BE49-F238E27FC236}">
                <a16:creationId xmlns:a16="http://schemas.microsoft.com/office/drawing/2014/main" id="{712F8C82-2D66-664D-8349-77B099F974E5}"/>
              </a:ext>
            </a:extLst>
          </p:cNvPr>
          <p:cNvSpPr>
            <a:spLocks noGrp="1"/>
          </p:cNvSpPr>
          <p:nvPr>
            <p:ph type="body" sz="quarter" idx="33" hasCustomPrompt="1"/>
          </p:nvPr>
        </p:nvSpPr>
        <p:spPr>
          <a:xfrm>
            <a:off x="5238060" y="1274000"/>
            <a:ext cx="2165747" cy="425053"/>
          </a:xfrm>
          <a:prstGeom prst="rect">
            <a:avLst/>
          </a:prstGeom>
        </p:spPr>
        <p:txBody>
          <a:bodyPr anchor="ctr"/>
          <a:lstStyle/>
          <a:p>
            <a:pPr lvl="0"/>
            <a:r>
              <a:rPr lang="de-DE" dirty="0"/>
              <a:t>Gliederungspunkt 5</a:t>
            </a:r>
          </a:p>
        </p:txBody>
      </p:sp>
      <p:sp>
        <p:nvSpPr>
          <p:cNvPr id="43" name="Textplatzhalter 2">
            <a:extLst>
              <a:ext uri="{FF2B5EF4-FFF2-40B4-BE49-F238E27FC236}">
                <a16:creationId xmlns:a16="http://schemas.microsoft.com/office/drawing/2014/main" id="{E85BF12F-AC67-934B-8239-CDAF9B508B29}"/>
              </a:ext>
            </a:extLst>
          </p:cNvPr>
          <p:cNvSpPr>
            <a:spLocks noGrp="1"/>
          </p:cNvSpPr>
          <p:nvPr>
            <p:ph type="body" sz="quarter" idx="34" hasCustomPrompt="1"/>
          </p:nvPr>
        </p:nvSpPr>
        <p:spPr>
          <a:xfrm>
            <a:off x="5242775" y="2100582"/>
            <a:ext cx="2165747" cy="425053"/>
          </a:xfrm>
          <a:prstGeom prst="rect">
            <a:avLst/>
          </a:prstGeom>
        </p:spPr>
        <p:txBody>
          <a:bodyPr anchor="ctr"/>
          <a:lstStyle/>
          <a:p>
            <a:pPr lvl="0"/>
            <a:r>
              <a:rPr lang="de-DE" dirty="0"/>
              <a:t>Gliederungspunkt 6</a:t>
            </a:r>
          </a:p>
        </p:txBody>
      </p:sp>
      <p:sp>
        <p:nvSpPr>
          <p:cNvPr id="44" name="Textplatzhalter 2">
            <a:extLst>
              <a:ext uri="{FF2B5EF4-FFF2-40B4-BE49-F238E27FC236}">
                <a16:creationId xmlns:a16="http://schemas.microsoft.com/office/drawing/2014/main" id="{CDA6E332-7D14-E14A-AF65-FECFFD7EFF95}"/>
              </a:ext>
            </a:extLst>
          </p:cNvPr>
          <p:cNvSpPr>
            <a:spLocks noGrp="1"/>
          </p:cNvSpPr>
          <p:nvPr>
            <p:ph type="body" sz="quarter" idx="35" hasCustomPrompt="1"/>
          </p:nvPr>
        </p:nvSpPr>
        <p:spPr>
          <a:xfrm>
            <a:off x="5238060" y="2933859"/>
            <a:ext cx="2165747" cy="425053"/>
          </a:xfrm>
          <a:prstGeom prst="rect">
            <a:avLst/>
          </a:prstGeom>
        </p:spPr>
        <p:txBody>
          <a:bodyPr anchor="ctr"/>
          <a:lstStyle/>
          <a:p>
            <a:pPr lvl="0"/>
            <a:r>
              <a:rPr lang="de-DE" dirty="0"/>
              <a:t>Gliederungspunkt 7</a:t>
            </a:r>
          </a:p>
        </p:txBody>
      </p:sp>
      <p:sp>
        <p:nvSpPr>
          <p:cNvPr id="45" name="Textplatzhalter 2">
            <a:extLst>
              <a:ext uri="{FF2B5EF4-FFF2-40B4-BE49-F238E27FC236}">
                <a16:creationId xmlns:a16="http://schemas.microsoft.com/office/drawing/2014/main" id="{6FB1F49E-B9C8-6842-924E-1FA6E9862E47}"/>
              </a:ext>
            </a:extLst>
          </p:cNvPr>
          <p:cNvSpPr>
            <a:spLocks noGrp="1"/>
          </p:cNvSpPr>
          <p:nvPr>
            <p:ph type="body" sz="quarter" idx="36" hasCustomPrompt="1"/>
          </p:nvPr>
        </p:nvSpPr>
        <p:spPr>
          <a:xfrm>
            <a:off x="5240821" y="3750689"/>
            <a:ext cx="2165747" cy="425053"/>
          </a:xfrm>
          <a:prstGeom prst="rect">
            <a:avLst/>
          </a:prstGeom>
        </p:spPr>
        <p:txBody>
          <a:bodyPr anchor="ctr"/>
          <a:lstStyle/>
          <a:p>
            <a:pPr lvl="0"/>
            <a:r>
              <a:rPr lang="de-DE" dirty="0"/>
              <a:t>Gliederungspunkt 8</a:t>
            </a:r>
          </a:p>
        </p:txBody>
      </p:sp>
      <p:sp>
        <p:nvSpPr>
          <p:cNvPr id="2" name="Fußzeilenplatzhalter 1">
            <a:extLst>
              <a:ext uri="{FF2B5EF4-FFF2-40B4-BE49-F238E27FC236}">
                <a16:creationId xmlns:a16="http://schemas.microsoft.com/office/drawing/2014/main" id="{344BE5B7-3DFC-CF45-9531-AF686291ED4A}"/>
              </a:ext>
            </a:extLst>
          </p:cNvPr>
          <p:cNvSpPr>
            <a:spLocks noGrp="1"/>
          </p:cNvSpPr>
          <p:nvPr>
            <p:ph type="ftr" sz="quarter" idx="37"/>
          </p:nvPr>
        </p:nvSpPr>
        <p:spPr>
          <a:xfrm>
            <a:off x="6890147" y="4617241"/>
            <a:ext cx="1894284" cy="273844"/>
          </a:xfrm>
          <a:prstGeom prst="rect">
            <a:avLst/>
          </a:prstGeom>
        </p:spPr>
        <p:txBody>
          <a:bodyPr/>
          <a:lstStyle>
            <a:lvl1pPr>
              <a:defRPr>
                <a:solidFill>
                  <a:schemeClr val="bg1"/>
                </a:solidFill>
              </a:defRPr>
            </a:lvl1pPr>
          </a:lstStyle>
          <a:p>
            <a:r>
              <a:rPr lang="de-DE" smtClean="0"/>
              <a:t>Das Presse OL- Konzept</a:t>
            </a:r>
            <a:endParaRPr lang="de-DE" dirty="0"/>
          </a:p>
        </p:txBody>
      </p:sp>
      <p:sp>
        <p:nvSpPr>
          <p:cNvPr id="4" name="Foliennummernplatzhalter 3">
            <a:extLst>
              <a:ext uri="{FF2B5EF4-FFF2-40B4-BE49-F238E27FC236}">
                <a16:creationId xmlns:a16="http://schemas.microsoft.com/office/drawing/2014/main" id="{50EDAA72-2826-3244-8A98-096822762325}"/>
              </a:ext>
            </a:extLst>
          </p:cNvPr>
          <p:cNvSpPr>
            <a:spLocks noGrp="1"/>
          </p:cNvSpPr>
          <p:nvPr>
            <p:ph type="sldNum" sz="quarter" idx="38"/>
          </p:nvPr>
        </p:nvSpPr>
        <p:spPr/>
        <p:txBody>
          <a:bodyPr/>
          <a:lstStyle>
            <a:lvl1pPr>
              <a:defRPr>
                <a:solidFill>
                  <a:schemeClr val="bg1"/>
                </a:solidFill>
              </a:defRPr>
            </a:lvl1pPr>
          </a:lstStyle>
          <a:p>
            <a:fld id="{464D89FC-A76A-4A4A-A66A-19B3FB217C6F}" type="slidenum">
              <a:rPr lang="de-DE" smtClean="0"/>
              <a:pPr/>
              <a:t>‹Nr.›</a:t>
            </a:fld>
            <a:r>
              <a:rPr lang="de-DE"/>
              <a:t> /</a:t>
            </a:r>
            <a:endParaRPr lang="de-DE" dirty="0"/>
          </a:p>
        </p:txBody>
      </p:sp>
    </p:spTree>
    <p:extLst>
      <p:ext uri="{BB962C8B-B14F-4D97-AF65-F5344CB8AC3E}">
        <p14:creationId xmlns:p14="http://schemas.microsoft.com/office/powerpoint/2010/main" val="1186482926"/>
      </p:ext>
    </p:extLst>
  </p:cSld>
  <p:clrMapOvr>
    <a:masterClrMapping/>
  </p:clrMapOvr>
  <p:extLst mod="1">
    <p:ext uri="{DCECCB84-F9BA-43D5-87BE-67443E8EF086}">
      <p15:sldGuideLst xmlns:p15="http://schemas.microsoft.com/office/powerpoint/2012/main">
        <p15:guide id="1" orient="horz" pos="158" userDrawn="1">
          <p15:clr>
            <a:srgbClr val="FBAE40"/>
          </p15:clr>
        </p15:guide>
        <p15:guide id="2" pos="5534" userDrawn="1">
          <p15:clr>
            <a:srgbClr val="FBAE40"/>
          </p15:clr>
        </p15:guide>
        <p15:guide id="3" pos="209" userDrawn="1">
          <p15:clr>
            <a:srgbClr val="FBAE40"/>
          </p15:clr>
        </p15:guide>
        <p15:guide id="4" orient="horz" pos="3083" userDrawn="1">
          <p15:clr>
            <a:srgbClr val="FBAE40"/>
          </p15:clr>
        </p15:guide>
        <p15:guide id="5" orient="horz" pos="803" userDrawn="1">
          <p15:clr>
            <a:srgbClr val="FBAE40"/>
          </p15:clr>
        </p15:guide>
        <p15:guide id="6" orient="horz" pos="2641" userDrawn="1">
          <p15:clr>
            <a:srgbClr val="FBAE40"/>
          </p15:clr>
        </p15:guide>
        <p15:guide id="7" pos="550" userDrawn="1">
          <p15:clr>
            <a:srgbClr val="FBAE40"/>
          </p15:clr>
        </p15:guide>
        <p15:guide id="8" pos="519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folie Aufzählung auf grün">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6C19019-A955-6D45-A4E7-46A1A168A763}"/>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12" name="Grafik 11">
            <a:extLst>
              <a:ext uri="{FF2B5EF4-FFF2-40B4-BE49-F238E27FC236}">
                <a16:creationId xmlns:a16="http://schemas.microsoft.com/office/drawing/2014/main" id="{EBA257F4-3490-3E4D-88EE-AB9CCE564924}"/>
              </a:ext>
            </a:extLst>
          </p:cNvPr>
          <p:cNvPicPr>
            <a:picLocks noChangeAspect="1"/>
          </p:cNvPicPr>
          <p:nvPr userDrawn="1"/>
        </p:nvPicPr>
        <p:blipFill>
          <a:blip r:embed="rId3">
            <a:biLevel thresh="25000"/>
          </a:blip>
          <a:stretch>
            <a:fillRect/>
          </a:stretch>
        </p:blipFill>
        <p:spPr>
          <a:xfrm>
            <a:off x="4231511" y="250031"/>
            <a:ext cx="680978" cy="438789"/>
          </a:xfrm>
          <a:prstGeom prst="rect">
            <a:avLst/>
          </a:prstGeom>
        </p:spPr>
      </p:pic>
      <p:sp>
        <p:nvSpPr>
          <p:cNvPr id="43" name="Titel 1">
            <a:extLst>
              <a:ext uri="{FF2B5EF4-FFF2-40B4-BE49-F238E27FC236}">
                <a16:creationId xmlns:a16="http://schemas.microsoft.com/office/drawing/2014/main" id="{AD165402-0CD8-F748-A6BC-3922D26D98CA}"/>
              </a:ext>
            </a:extLst>
          </p:cNvPr>
          <p:cNvSpPr>
            <a:spLocks noGrp="1"/>
          </p:cNvSpPr>
          <p:nvPr userDrawn="1">
            <p:ph type="ctrTitle" hasCustomPrompt="1"/>
          </p:nvPr>
        </p:nvSpPr>
        <p:spPr>
          <a:xfrm>
            <a:off x="2971800" y="1612835"/>
            <a:ext cx="5543550" cy="864302"/>
          </a:xfrm>
          <a:prstGeom prst="rect">
            <a:avLst/>
          </a:prstGeom>
        </p:spPr>
        <p:txBody>
          <a:bodyPr anchor="t">
            <a:normAutofit/>
          </a:bodyPr>
          <a:lstStyle>
            <a:lvl1pPr algn="l">
              <a:defRPr sz="3000" b="0">
                <a:solidFill>
                  <a:schemeClr val="bg1"/>
                </a:solidFill>
                <a:latin typeface="Ginóra Sans" pitchFamily="2" charset="0"/>
                <a:cs typeface="Futura Medium" panose="020B0602020204020303" pitchFamily="34" charset="-79"/>
              </a:defRPr>
            </a:lvl1pPr>
          </a:lstStyle>
          <a:p>
            <a:r>
              <a:rPr lang="de-DE" dirty="0"/>
              <a:t>Überschrift</a:t>
            </a:r>
          </a:p>
        </p:txBody>
      </p:sp>
      <p:sp>
        <p:nvSpPr>
          <p:cNvPr id="13" name="Fußzeilenplatzhalter 4">
            <a:extLst>
              <a:ext uri="{FF2B5EF4-FFF2-40B4-BE49-F238E27FC236}">
                <a16:creationId xmlns:a16="http://schemas.microsoft.com/office/drawing/2014/main" id="{D6D92AC5-9625-9C42-A5AF-FC2E6F0386AC}"/>
              </a:ext>
            </a:extLst>
          </p:cNvPr>
          <p:cNvSpPr txBox="1">
            <a:spLocks/>
          </p:cNvSpPr>
          <p:nvPr userDrawn="1"/>
        </p:nvSpPr>
        <p:spPr>
          <a:xfrm>
            <a:off x="364333" y="4630341"/>
            <a:ext cx="1767309" cy="273844"/>
          </a:xfrm>
          <a:prstGeom prst="rect">
            <a:avLst/>
          </a:prstGeom>
        </p:spPr>
        <p:txBody>
          <a:bodyPr vert="horz" lIns="68580" tIns="34290" rIns="68580" bIns="34290" rtlCol="0" anchor="ctr"/>
          <a:lstStyle>
            <a:defPPr>
              <a:defRPr lang="de-DE"/>
            </a:defPPr>
            <a:lvl1pPr marL="0" algn="l" defTabSz="914400" rtl="0" eaLnBrk="1" latinLnBrk="0" hangingPunct="1">
              <a:defRPr sz="1000" kern="1200">
                <a:solidFill>
                  <a:schemeClr val="tx1">
                    <a:tint val="75000"/>
                  </a:schemeClr>
                </a:solidFill>
                <a:latin typeface="Futura Medium" panose="020B0602020204020303" pitchFamily="34" charset="-79"/>
                <a:ea typeface="+mn-ea"/>
                <a:cs typeface="Futura Medium" panose="020B0602020204020303" pitchFamily="34"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b="0" i="0" dirty="0">
                <a:solidFill>
                  <a:schemeClr val="bg1"/>
                </a:solidFill>
                <a:latin typeface="Futura PT Cond Book" panose="020B0406020204020203" pitchFamily="34" charset="77"/>
              </a:rPr>
              <a:t>© Presse-Versorgung 2020</a:t>
            </a:r>
          </a:p>
        </p:txBody>
      </p:sp>
      <p:sp>
        <p:nvSpPr>
          <p:cNvPr id="9" name="Textplatzhalter 8">
            <a:extLst>
              <a:ext uri="{FF2B5EF4-FFF2-40B4-BE49-F238E27FC236}">
                <a16:creationId xmlns:a16="http://schemas.microsoft.com/office/drawing/2014/main" id="{CA1F85CF-C5C3-6247-A684-BD66619D1D19}"/>
              </a:ext>
            </a:extLst>
          </p:cNvPr>
          <p:cNvSpPr>
            <a:spLocks noGrp="1"/>
          </p:cNvSpPr>
          <p:nvPr>
            <p:ph type="body" sz="quarter" idx="13" hasCustomPrompt="1"/>
          </p:nvPr>
        </p:nvSpPr>
        <p:spPr>
          <a:xfrm>
            <a:off x="629841" y="1600200"/>
            <a:ext cx="2122884" cy="1862138"/>
          </a:xfrm>
        </p:spPr>
        <p:txBody>
          <a:bodyPr anchor="ctr"/>
          <a:lstStyle>
            <a:lvl1pPr>
              <a:defRPr sz="15000" b="1">
                <a:solidFill>
                  <a:schemeClr val="bg1"/>
                </a:solidFill>
                <a:latin typeface="Ginóra Sans" pitchFamily="2" charset="0"/>
              </a:defRPr>
            </a:lvl1pPr>
          </a:lstStyle>
          <a:p>
            <a:pPr lvl="0"/>
            <a:r>
              <a:rPr lang="de-DE" dirty="0"/>
              <a:t>01</a:t>
            </a:r>
          </a:p>
        </p:txBody>
      </p:sp>
      <p:sp>
        <p:nvSpPr>
          <p:cNvPr id="23" name="Textplatzhalter 2">
            <a:extLst>
              <a:ext uri="{FF2B5EF4-FFF2-40B4-BE49-F238E27FC236}">
                <a16:creationId xmlns:a16="http://schemas.microsoft.com/office/drawing/2014/main" id="{BC8E1D82-B209-4647-B6DC-80C88832F194}"/>
              </a:ext>
            </a:extLst>
          </p:cNvPr>
          <p:cNvSpPr>
            <a:spLocks noGrp="1"/>
          </p:cNvSpPr>
          <p:nvPr>
            <p:ph type="body" sz="quarter" idx="53" hasCustomPrompt="1"/>
          </p:nvPr>
        </p:nvSpPr>
        <p:spPr>
          <a:xfrm>
            <a:off x="3590925" y="2559844"/>
            <a:ext cx="4923235" cy="345562"/>
          </a:xfrm>
          <a:prstGeom prst="rect">
            <a:avLst/>
          </a:prstGeom>
        </p:spPr>
        <p:txBody>
          <a:bodyPr anchor="ctr">
            <a:noAutofit/>
          </a:bodyPr>
          <a:lstStyle>
            <a:lvl1pPr algn="l">
              <a:defRPr sz="1800">
                <a:solidFill>
                  <a:schemeClr val="bg1"/>
                </a:solidFill>
                <a:latin typeface="Futura PT Book" panose="020B0502020204020303" pitchFamily="34" charset="77"/>
              </a:defRPr>
            </a:lvl1pPr>
          </a:lstStyle>
          <a:p>
            <a:pPr lvl="0"/>
            <a:r>
              <a:rPr lang="de-DE" dirty="0"/>
              <a:t>Untertitel</a:t>
            </a:r>
          </a:p>
        </p:txBody>
      </p:sp>
      <p:sp>
        <p:nvSpPr>
          <p:cNvPr id="2" name="Fußzeilenplatzhalter 1">
            <a:extLst>
              <a:ext uri="{FF2B5EF4-FFF2-40B4-BE49-F238E27FC236}">
                <a16:creationId xmlns:a16="http://schemas.microsoft.com/office/drawing/2014/main" id="{787395A7-7ADE-EF4A-92B6-42A9DEDCCBEE}"/>
              </a:ext>
            </a:extLst>
          </p:cNvPr>
          <p:cNvSpPr>
            <a:spLocks noGrp="1"/>
          </p:cNvSpPr>
          <p:nvPr>
            <p:ph type="ftr" sz="quarter" idx="55"/>
          </p:nvPr>
        </p:nvSpPr>
        <p:spPr>
          <a:xfrm>
            <a:off x="6890147" y="4617241"/>
            <a:ext cx="1894284" cy="273844"/>
          </a:xfrm>
          <a:prstGeom prst="rect">
            <a:avLst/>
          </a:prstGeom>
        </p:spPr>
        <p:txBody>
          <a:bodyPr/>
          <a:lstStyle>
            <a:lvl1pPr>
              <a:defRPr>
                <a:solidFill>
                  <a:schemeClr val="bg1"/>
                </a:solidFill>
              </a:defRPr>
            </a:lvl1pPr>
          </a:lstStyle>
          <a:p>
            <a:r>
              <a:rPr lang="de-DE" smtClean="0"/>
              <a:t>Das Presse OL- Konzept</a:t>
            </a:r>
            <a:endParaRPr lang="de-DE" dirty="0"/>
          </a:p>
        </p:txBody>
      </p:sp>
      <p:sp>
        <p:nvSpPr>
          <p:cNvPr id="4" name="Foliennummernplatzhalter 3">
            <a:extLst>
              <a:ext uri="{FF2B5EF4-FFF2-40B4-BE49-F238E27FC236}">
                <a16:creationId xmlns:a16="http://schemas.microsoft.com/office/drawing/2014/main" id="{31BF4C1D-B67A-8444-889A-BB2C5D58B5AF}"/>
              </a:ext>
            </a:extLst>
          </p:cNvPr>
          <p:cNvSpPr>
            <a:spLocks noGrp="1"/>
          </p:cNvSpPr>
          <p:nvPr>
            <p:ph type="sldNum" sz="quarter" idx="56"/>
          </p:nvPr>
        </p:nvSpPr>
        <p:spPr/>
        <p:txBody>
          <a:bodyPr/>
          <a:lstStyle>
            <a:lvl1pPr>
              <a:defRPr>
                <a:solidFill>
                  <a:schemeClr val="bg1"/>
                </a:solidFill>
              </a:defRPr>
            </a:lvl1pPr>
          </a:lstStyle>
          <a:p>
            <a:fld id="{464D89FC-A76A-4A4A-A66A-19B3FB217C6F}" type="slidenum">
              <a:rPr lang="de-DE" smtClean="0"/>
              <a:pPr/>
              <a:t>‹Nr.›</a:t>
            </a:fld>
            <a:r>
              <a:rPr lang="de-DE"/>
              <a:t> /</a:t>
            </a:r>
            <a:endParaRPr lang="de-DE" dirty="0"/>
          </a:p>
        </p:txBody>
      </p:sp>
      <p:sp>
        <p:nvSpPr>
          <p:cNvPr id="6" name="Inhaltsplatzhalter 5">
            <a:extLst>
              <a:ext uri="{FF2B5EF4-FFF2-40B4-BE49-F238E27FC236}">
                <a16:creationId xmlns:a16="http://schemas.microsoft.com/office/drawing/2014/main" id="{2A45ABE5-E092-9845-956F-F6113C1F4A7C}"/>
              </a:ext>
            </a:extLst>
          </p:cNvPr>
          <p:cNvSpPr>
            <a:spLocks noGrp="1"/>
          </p:cNvSpPr>
          <p:nvPr>
            <p:ph sz="quarter" idx="57"/>
          </p:nvPr>
        </p:nvSpPr>
        <p:spPr>
          <a:xfrm>
            <a:off x="3579813" y="2987675"/>
            <a:ext cx="4933950" cy="1393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185381901"/>
      </p:ext>
    </p:extLst>
  </p:cSld>
  <p:clrMapOvr>
    <a:masterClrMapping/>
  </p:clrMapOvr>
  <p:extLst mod="1">
    <p:ext uri="{DCECCB84-F9BA-43D5-87BE-67443E8EF086}">
      <p15:sldGuideLst xmlns:p15="http://schemas.microsoft.com/office/powerpoint/2012/main">
        <p15:guide id="1" orient="horz" pos="158" userDrawn="1">
          <p15:clr>
            <a:srgbClr val="FBAE40"/>
          </p15:clr>
        </p15:guide>
        <p15:guide id="2" pos="5551" userDrawn="1">
          <p15:clr>
            <a:srgbClr val="FBAE40"/>
          </p15:clr>
        </p15:guide>
        <p15:guide id="3" pos="209" userDrawn="1">
          <p15:clr>
            <a:srgbClr val="FBAE40"/>
          </p15:clr>
        </p15:guide>
        <p15:guide id="4" orient="horz" pos="3083" userDrawn="1">
          <p15:clr>
            <a:srgbClr val="FBAE40"/>
          </p15:clr>
        </p15:guide>
        <p15:guide id="5" orient="horz" pos="429" userDrawn="1">
          <p15:clr>
            <a:srgbClr val="FBAE40"/>
          </p15:clr>
        </p15:guide>
        <p15:guide id="6" orient="horz" pos="2760" userDrawn="1">
          <p15:clr>
            <a:srgbClr val="FBAE40"/>
          </p15:clr>
        </p15:guide>
        <p15:guide id="7" orient="horz" pos="1008" userDrawn="1">
          <p15:clr>
            <a:srgbClr val="FBAE40"/>
          </p15:clr>
        </p15:guide>
        <p15:guide id="8" orient="horz" pos="515" userDrawn="1">
          <p15:clr>
            <a:srgbClr val="FBAE40"/>
          </p15:clr>
        </p15:guide>
        <p15:guide id="10" orient="horz" pos="1586" userDrawn="1">
          <p15:clr>
            <a:srgbClr val="FBAE40"/>
          </p15:clr>
        </p15:guide>
        <p15:guide id="11" orient="horz" pos="2181" userDrawn="1">
          <p15:clr>
            <a:srgbClr val="FBAE40"/>
          </p15:clr>
        </p15:guide>
        <p15:guide id="12" pos="397" userDrawn="1">
          <p15:clr>
            <a:srgbClr val="FBAE40"/>
          </p15:clr>
        </p15:guide>
        <p15:guide id="13" pos="5363"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Bildfolie 1.1">
    <p:spTree>
      <p:nvGrpSpPr>
        <p:cNvPr id="1" name=""/>
        <p:cNvGrpSpPr/>
        <p:nvPr/>
      </p:nvGrpSpPr>
      <p:grpSpPr>
        <a:xfrm>
          <a:off x="0" y="0"/>
          <a:ext cx="0" cy="0"/>
          <a:chOff x="0" y="0"/>
          <a:chExt cx="0" cy="0"/>
        </a:xfrm>
      </p:grpSpPr>
      <p:sp>
        <p:nvSpPr>
          <p:cNvPr id="5" name="Freihandform 4">
            <a:extLst>
              <a:ext uri="{FF2B5EF4-FFF2-40B4-BE49-F238E27FC236}">
                <a16:creationId xmlns:a16="http://schemas.microsoft.com/office/drawing/2014/main" id="{30508FEF-4048-CE45-A8DF-EB4482298C1A}"/>
              </a:ext>
            </a:extLst>
          </p:cNvPr>
          <p:cNvSpPr/>
          <p:nvPr userDrawn="1"/>
        </p:nvSpPr>
        <p:spPr>
          <a:xfrm>
            <a:off x="5374759" y="2031096"/>
            <a:ext cx="3771900" cy="3128354"/>
          </a:xfrm>
          <a:custGeom>
            <a:avLst/>
            <a:gdLst>
              <a:gd name="connsiteX0" fmla="*/ 4486939 w 4486939"/>
              <a:gd name="connsiteY0" fmla="*/ 1722474 h 3721395"/>
              <a:gd name="connsiteX1" fmla="*/ 4486939 w 4486939"/>
              <a:gd name="connsiteY1" fmla="*/ 3721395 h 3721395"/>
              <a:gd name="connsiteX2" fmla="*/ 999460 w 4486939"/>
              <a:gd name="connsiteY2" fmla="*/ 3721395 h 3721395"/>
              <a:gd name="connsiteX3" fmla="*/ 0 w 4486939"/>
              <a:gd name="connsiteY3" fmla="*/ 2721935 h 3721395"/>
              <a:gd name="connsiteX4" fmla="*/ 2743200 w 4486939"/>
              <a:gd name="connsiteY4" fmla="*/ 0 h 3721395"/>
              <a:gd name="connsiteX5" fmla="*/ 4486939 w 4486939"/>
              <a:gd name="connsiteY5" fmla="*/ 1722474 h 372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6939" h="3721395">
                <a:moveTo>
                  <a:pt x="4486939" y="1722474"/>
                </a:moveTo>
                <a:lnTo>
                  <a:pt x="4486939" y="3721395"/>
                </a:lnTo>
                <a:lnTo>
                  <a:pt x="999460" y="3721395"/>
                </a:lnTo>
                <a:lnTo>
                  <a:pt x="0" y="2721935"/>
                </a:lnTo>
                <a:lnTo>
                  <a:pt x="2743200" y="0"/>
                </a:lnTo>
                <a:lnTo>
                  <a:pt x="4486939" y="172247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p>
        </p:txBody>
      </p:sp>
      <p:sp>
        <p:nvSpPr>
          <p:cNvPr id="19" name="Bildplatzhalter 18">
            <a:extLst>
              <a:ext uri="{FF2B5EF4-FFF2-40B4-BE49-F238E27FC236}">
                <a16:creationId xmlns:a16="http://schemas.microsoft.com/office/drawing/2014/main" id="{C93EF642-974C-B943-B921-4D97D12690D2}"/>
              </a:ext>
            </a:extLst>
          </p:cNvPr>
          <p:cNvSpPr>
            <a:spLocks noGrp="1"/>
          </p:cNvSpPr>
          <p:nvPr>
            <p:ph type="pic" sz="quarter" idx="14" hasCustomPrompt="1"/>
          </p:nvPr>
        </p:nvSpPr>
        <p:spPr>
          <a:xfrm flipH="1">
            <a:off x="4571998" y="0"/>
            <a:ext cx="4572001" cy="5143500"/>
          </a:xfrm>
          <a:prstGeom prst="homePlate">
            <a:avLst>
              <a:gd name="adj" fmla="val 55400"/>
            </a:avLst>
          </a:prstGeom>
          <a:noFill/>
        </p:spPr>
        <p:txBody>
          <a:bodyPr anchor="ctr"/>
          <a:lstStyle>
            <a:lvl1pPr algn="ctr">
              <a:defRPr/>
            </a:lvl1pPr>
          </a:lstStyle>
          <a:p>
            <a:r>
              <a:rPr lang="de-DE" dirty="0"/>
              <a:t>Bild durch klicken hinzufügen</a:t>
            </a:r>
          </a:p>
        </p:txBody>
      </p:sp>
      <p:sp>
        <p:nvSpPr>
          <p:cNvPr id="43" name="Titel 1">
            <a:extLst>
              <a:ext uri="{FF2B5EF4-FFF2-40B4-BE49-F238E27FC236}">
                <a16:creationId xmlns:a16="http://schemas.microsoft.com/office/drawing/2014/main" id="{AD165402-0CD8-F748-A6BC-3922D26D98CA}"/>
              </a:ext>
            </a:extLst>
          </p:cNvPr>
          <p:cNvSpPr>
            <a:spLocks noGrp="1"/>
          </p:cNvSpPr>
          <p:nvPr>
            <p:ph type="ctrTitle" hasCustomPrompt="1"/>
          </p:nvPr>
        </p:nvSpPr>
        <p:spPr>
          <a:xfrm>
            <a:off x="628651" y="1190625"/>
            <a:ext cx="3876675" cy="1320865"/>
          </a:xfrm>
          <a:prstGeom prst="rect">
            <a:avLst/>
          </a:prstGeom>
        </p:spPr>
        <p:txBody>
          <a:bodyPr anchor="ctr">
            <a:noAutofit/>
          </a:bodyPr>
          <a:lstStyle>
            <a:lvl1pPr algn="l">
              <a:defRPr sz="15000" b="1">
                <a:solidFill>
                  <a:schemeClr val="tx2"/>
                </a:solidFill>
                <a:latin typeface="Ginóra Sans" pitchFamily="2" charset="0"/>
                <a:cs typeface="Futura Medium" panose="020B0602020204020303" pitchFamily="34" charset="-79"/>
              </a:defRPr>
            </a:lvl1pPr>
          </a:lstStyle>
          <a:p>
            <a:r>
              <a:rPr lang="de-DE" dirty="0"/>
              <a:t>01</a:t>
            </a:r>
          </a:p>
        </p:txBody>
      </p:sp>
      <p:pic>
        <p:nvPicPr>
          <p:cNvPr id="21" name="Grafik 20">
            <a:extLst>
              <a:ext uri="{FF2B5EF4-FFF2-40B4-BE49-F238E27FC236}">
                <a16:creationId xmlns:a16="http://schemas.microsoft.com/office/drawing/2014/main" id="{5CDAB32B-62BA-FC47-B29C-656E58E5BE99}"/>
              </a:ext>
            </a:extLst>
          </p:cNvPr>
          <p:cNvPicPr>
            <a:picLocks noChangeAspect="1"/>
          </p:cNvPicPr>
          <p:nvPr userDrawn="1"/>
        </p:nvPicPr>
        <p:blipFill>
          <a:blip r:embed="rId2"/>
          <a:stretch>
            <a:fillRect/>
          </a:stretch>
        </p:blipFill>
        <p:spPr>
          <a:xfrm>
            <a:off x="4231511" y="250031"/>
            <a:ext cx="680978" cy="438789"/>
          </a:xfrm>
          <a:prstGeom prst="rect">
            <a:avLst/>
          </a:prstGeom>
        </p:spPr>
      </p:pic>
      <p:sp>
        <p:nvSpPr>
          <p:cNvPr id="2" name="Rechteck 1">
            <a:extLst>
              <a:ext uri="{FF2B5EF4-FFF2-40B4-BE49-F238E27FC236}">
                <a16:creationId xmlns:a16="http://schemas.microsoft.com/office/drawing/2014/main" id="{6CFCB162-E503-064A-9F70-D7EAF16A100F}"/>
              </a:ext>
            </a:extLst>
          </p:cNvPr>
          <p:cNvSpPr/>
          <p:nvPr userDrawn="1"/>
        </p:nvSpPr>
        <p:spPr>
          <a:xfrm rot="18900000">
            <a:off x="-492023" y="1835042"/>
            <a:ext cx="3321000" cy="13500"/>
          </a:xfrm>
          <a:custGeom>
            <a:avLst/>
            <a:gdLst>
              <a:gd name="connsiteX0" fmla="*/ 0 w 4428000"/>
              <a:gd name="connsiteY0" fmla="*/ 0 h 18000"/>
              <a:gd name="connsiteX1" fmla="*/ 4428000 w 4428000"/>
              <a:gd name="connsiteY1" fmla="*/ 0 h 18000"/>
              <a:gd name="connsiteX2" fmla="*/ 4428000 w 4428000"/>
              <a:gd name="connsiteY2" fmla="*/ 18000 h 18000"/>
              <a:gd name="connsiteX3" fmla="*/ 0 w 4428000"/>
              <a:gd name="connsiteY3" fmla="*/ 18000 h 18000"/>
              <a:gd name="connsiteX4" fmla="*/ 0 w 4428000"/>
              <a:gd name="connsiteY4" fmla="*/ 0 h 18000"/>
              <a:gd name="connsiteX0" fmla="*/ 17961 w 4428000"/>
              <a:gd name="connsiteY0" fmla="*/ 0 h 18000"/>
              <a:gd name="connsiteX1" fmla="*/ 4428000 w 4428000"/>
              <a:gd name="connsiteY1" fmla="*/ 0 h 18000"/>
              <a:gd name="connsiteX2" fmla="*/ 4428000 w 4428000"/>
              <a:gd name="connsiteY2" fmla="*/ 18000 h 18000"/>
              <a:gd name="connsiteX3" fmla="*/ 0 w 4428000"/>
              <a:gd name="connsiteY3" fmla="*/ 18000 h 18000"/>
              <a:gd name="connsiteX4" fmla="*/ 17961 w 4428000"/>
              <a:gd name="connsiteY4" fmla="*/ 0 h 1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8000" h="18000">
                <a:moveTo>
                  <a:pt x="17961" y="0"/>
                </a:moveTo>
                <a:lnTo>
                  <a:pt x="4428000" y="0"/>
                </a:lnTo>
                <a:lnTo>
                  <a:pt x="4428000" y="18000"/>
                </a:lnTo>
                <a:lnTo>
                  <a:pt x="0" y="18000"/>
                </a:lnTo>
                <a:lnTo>
                  <a:pt x="17961" y="0"/>
                </a:lnTo>
                <a:close/>
              </a:path>
            </a:pathLst>
          </a:custGeom>
          <a:solidFill>
            <a:srgbClr val="2B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p>
        </p:txBody>
      </p:sp>
      <p:sp>
        <p:nvSpPr>
          <p:cNvPr id="4" name="Fußzeilenplatzhalter 3">
            <a:extLst>
              <a:ext uri="{FF2B5EF4-FFF2-40B4-BE49-F238E27FC236}">
                <a16:creationId xmlns:a16="http://schemas.microsoft.com/office/drawing/2014/main" id="{28FF818F-2339-154D-AC3C-399B11C9E819}"/>
              </a:ext>
            </a:extLst>
          </p:cNvPr>
          <p:cNvSpPr>
            <a:spLocks noGrp="1"/>
          </p:cNvSpPr>
          <p:nvPr>
            <p:ph type="ftr" sz="quarter" idx="15"/>
          </p:nvPr>
        </p:nvSpPr>
        <p:spPr>
          <a:xfrm>
            <a:off x="6890147" y="4617241"/>
            <a:ext cx="1894284" cy="273844"/>
          </a:xfrm>
          <a:prstGeom prst="rect">
            <a:avLst/>
          </a:prstGeom>
        </p:spPr>
        <p:txBody>
          <a:bodyPr/>
          <a:lstStyle/>
          <a:p>
            <a:r>
              <a:rPr lang="de-DE" smtClean="0">
                <a:solidFill>
                  <a:schemeClr val="tx2"/>
                </a:solidFill>
              </a:rPr>
              <a:t>Das Presse OL- Konzept</a:t>
            </a:r>
            <a:endParaRPr lang="de-DE" dirty="0">
              <a:solidFill>
                <a:schemeClr val="tx2"/>
              </a:solidFill>
            </a:endParaRPr>
          </a:p>
        </p:txBody>
      </p:sp>
      <p:sp>
        <p:nvSpPr>
          <p:cNvPr id="6" name="Foliennummernplatzhalter 5">
            <a:extLst>
              <a:ext uri="{FF2B5EF4-FFF2-40B4-BE49-F238E27FC236}">
                <a16:creationId xmlns:a16="http://schemas.microsoft.com/office/drawing/2014/main" id="{98EE622D-35D6-5F49-A06B-5BBC8C312904}"/>
              </a:ext>
            </a:extLst>
          </p:cNvPr>
          <p:cNvSpPr>
            <a:spLocks noGrp="1"/>
          </p:cNvSpPr>
          <p:nvPr>
            <p:ph type="sldNum" sz="quarter" idx="16"/>
          </p:nvPr>
        </p:nvSpPr>
        <p:spPr/>
        <p:txBody>
          <a:bodyPr/>
          <a:lstStyle/>
          <a:p>
            <a:fld id="{464D89FC-A76A-4A4A-A66A-19B3FB217C6F}" type="slidenum">
              <a:rPr lang="de-DE" smtClean="0"/>
              <a:pPr/>
              <a:t>‹Nr.›</a:t>
            </a:fld>
            <a:r>
              <a:rPr lang="de-DE"/>
              <a:t> /</a:t>
            </a:r>
            <a:endParaRPr lang="de-DE" dirty="0"/>
          </a:p>
        </p:txBody>
      </p:sp>
      <p:sp>
        <p:nvSpPr>
          <p:cNvPr id="7" name="Inhaltsplatzhalter 6">
            <a:extLst>
              <a:ext uri="{FF2B5EF4-FFF2-40B4-BE49-F238E27FC236}">
                <a16:creationId xmlns:a16="http://schemas.microsoft.com/office/drawing/2014/main" id="{3D075E57-FB5A-C043-86D4-AED763C20A72}"/>
              </a:ext>
            </a:extLst>
          </p:cNvPr>
          <p:cNvSpPr>
            <a:spLocks noGrp="1"/>
          </p:cNvSpPr>
          <p:nvPr>
            <p:ph sz="quarter" idx="17"/>
          </p:nvPr>
        </p:nvSpPr>
        <p:spPr>
          <a:xfrm>
            <a:off x="630238" y="2571750"/>
            <a:ext cx="3941762" cy="18097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344457459"/>
      </p:ext>
    </p:extLst>
  </p:cSld>
  <p:clrMapOvr>
    <a:masterClrMapping/>
  </p:clrMapOvr>
  <p:extLst mod="1">
    <p:ext uri="{DCECCB84-F9BA-43D5-87BE-67443E8EF086}">
      <p15:sldGuideLst xmlns:p15="http://schemas.microsoft.com/office/powerpoint/2012/main">
        <p15:guide id="1" orient="horz" pos="174" userDrawn="1">
          <p15:clr>
            <a:srgbClr val="FBAE40"/>
          </p15:clr>
        </p15:guide>
        <p15:guide id="2" pos="5551" userDrawn="1">
          <p15:clr>
            <a:srgbClr val="FBAE40"/>
          </p15:clr>
        </p15:guide>
        <p15:guide id="3" pos="209" userDrawn="1">
          <p15:clr>
            <a:srgbClr val="FBAE40"/>
          </p15:clr>
        </p15:guide>
        <p15:guide id="4" orient="horz" pos="3083" userDrawn="1">
          <p15:clr>
            <a:srgbClr val="FBAE40"/>
          </p15:clr>
        </p15:guide>
        <p15:guide id="5" orient="horz" pos="429" userDrawn="1">
          <p15:clr>
            <a:srgbClr val="FBAE40"/>
          </p15:clr>
        </p15:guide>
        <p15:guide id="6" orient="horz" pos="2760" userDrawn="1">
          <p15:clr>
            <a:srgbClr val="FBAE40"/>
          </p15:clr>
        </p15:guide>
        <p15:guide id="7" orient="horz" pos="1093" userDrawn="1">
          <p15:clr>
            <a:srgbClr val="FBAE40"/>
          </p15:clr>
        </p15:guide>
        <p15:guide id="8" orient="horz" pos="515" userDrawn="1">
          <p15:clr>
            <a:srgbClr val="FBAE40"/>
          </p15:clr>
        </p15:guide>
        <p15:guide id="10" orient="horz" pos="1620" userDrawn="1">
          <p15:clr>
            <a:srgbClr val="FBAE40"/>
          </p15:clr>
        </p15:guide>
        <p15:guide id="11" orient="horz" pos="2181" userDrawn="1">
          <p15:clr>
            <a:srgbClr val="FBAE40"/>
          </p15:clr>
        </p15:guide>
        <p15:guide id="12" pos="397" userDrawn="1">
          <p15:clr>
            <a:srgbClr val="FBAE40"/>
          </p15:clr>
        </p15:guide>
        <p15:guide id="13" pos="5363" userDrawn="1">
          <p15:clr>
            <a:srgbClr val="FBAE40"/>
          </p15:clr>
        </p15:guide>
        <p15:guide id="14" pos="2880" userDrawn="1">
          <p15:clr>
            <a:srgbClr val="FBAE40"/>
          </p15:clr>
        </p15:guide>
        <p15:guide id="15" orient="horz" pos="3240" userDrawn="1">
          <p15:clr>
            <a:srgbClr val="FBAE40"/>
          </p15:clr>
        </p15:guide>
        <p15:guide id="16" pos="5760" userDrawn="1">
          <p15:clr>
            <a:srgbClr val="FBAE40"/>
          </p15:clr>
        </p15:guide>
        <p15:guide id="17" orient="horz" pos="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Bildfolie 1.2">
    <p:spTree>
      <p:nvGrpSpPr>
        <p:cNvPr id="1" name=""/>
        <p:cNvGrpSpPr/>
        <p:nvPr/>
      </p:nvGrpSpPr>
      <p:grpSpPr>
        <a:xfrm>
          <a:off x="0" y="0"/>
          <a:ext cx="0" cy="0"/>
          <a:chOff x="0" y="0"/>
          <a:chExt cx="0" cy="0"/>
        </a:xfrm>
      </p:grpSpPr>
      <p:sp>
        <p:nvSpPr>
          <p:cNvPr id="5" name="Freihandform 4">
            <a:extLst>
              <a:ext uri="{FF2B5EF4-FFF2-40B4-BE49-F238E27FC236}">
                <a16:creationId xmlns:a16="http://schemas.microsoft.com/office/drawing/2014/main" id="{30508FEF-4048-CE45-A8DF-EB4482298C1A}"/>
              </a:ext>
            </a:extLst>
          </p:cNvPr>
          <p:cNvSpPr/>
          <p:nvPr userDrawn="1"/>
        </p:nvSpPr>
        <p:spPr>
          <a:xfrm>
            <a:off x="5374759" y="2031096"/>
            <a:ext cx="3771900" cy="3128354"/>
          </a:xfrm>
          <a:custGeom>
            <a:avLst/>
            <a:gdLst>
              <a:gd name="connsiteX0" fmla="*/ 4486939 w 4486939"/>
              <a:gd name="connsiteY0" fmla="*/ 1722474 h 3721395"/>
              <a:gd name="connsiteX1" fmla="*/ 4486939 w 4486939"/>
              <a:gd name="connsiteY1" fmla="*/ 3721395 h 3721395"/>
              <a:gd name="connsiteX2" fmla="*/ 999460 w 4486939"/>
              <a:gd name="connsiteY2" fmla="*/ 3721395 h 3721395"/>
              <a:gd name="connsiteX3" fmla="*/ 0 w 4486939"/>
              <a:gd name="connsiteY3" fmla="*/ 2721935 h 3721395"/>
              <a:gd name="connsiteX4" fmla="*/ 2743200 w 4486939"/>
              <a:gd name="connsiteY4" fmla="*/ 0 h 3721395"/>
              <a:gd name="connsiteX5" fmla="*/ 4486939 w 4486939"/>
              <a:gd name="connsiteY5" fmla="*/ 1722474 h 372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6939" h="3721395">
                <a:moveTo>
                  <a:pt x="4486939" y="1722474"/>
                </a:moveTo>
                <a:lnTo>
                  <a:pt x="4486939" y="3721395"/>
                </a:lnTo>
                <a:lnTo>
                  <a:pt x="999460" y="3721395"/>
                </a:lnTo>
                <a:lnTo>
                  <a:pt x="0" y="2721935"/>
                </a:lnTo>
                <a:lnTo>
                  <a:pt x="2743200" y="0"/>
                </a:lnTo>
                <a:lnTo>
                  <a:pt x="4486939" y="172247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p>
        </p:txBody>
      </p:sp>
      <p:pic>
        <p:nvPicPr>
          <p:cNvPr id="8" name="Grafik 7" descr="Ein Bild, das Person, draußen enthält.&#10;&#10;Automatisch generierte Beschreibung">
            <a:extLst>
              <a:ext uri="{FF2B5EF4-FFF2-40B4-BE49-F238E27FC236}">
                <a16:creationId xmlns:a16="http://schemas.microsoft.com/office/drawing/2014/main" id="{58BE9615-B9C0-3F43-8D0F-2B467E30658A}"/>
              </a:ext>
            </a:extLst>
          </p:cNvPr>
          <p:cNvPicPr>
            <a:picLocks noChangeAspect="1"/>
          </p:cNvPicPr>
          <p:nvPr userDrawn="1"/>
        </p:nvPicPr>
        <p:blipFill>
          <a:blip r:embed="rId2"/>
          <a:stretch>
            <a:fillRect/>
          </a:stretch>
        </p:blipFill>
        <p:spPr>
          <a:xfrm>
            <a:off x="4572000" y="0"/>
            <a:ext cx="4572000" cy="5143500"/>
          </a:xfrm>
          <a:prstGeom prst="rect">
            <a:avLst/>
          </a:prstGeom>
        </p:spPr>
      </p:pic>
      <p:sp>
        <p:nvSpPr>
          <p:cNvPr id="43" name="Titel 1">
            <a:extLst>
              <a:ext uri="{FF2B5EF4-FFF2-40B4-BE49-F238E27FC236}">
                <a16:creationId xmlns:a16="http://schemas.microsoft.com/office/drawing/2014/main" id="{AD165402-0CD8-F748-A6BC-3922D26D98CA}"/>
              </a:ext>
            </a:extLst>
          </p:cNvPr>
          <p:cNvSpPr>
            <a:spLocks noGrp="1"/>
          </p:cNvSpPr>
          <p:nvPr>
            <p:ph type="ctrTitle" hasCustomPrompt="1"/>
          </p:nvPr>
        </p:nvSpPr>
        <p:spPr>
          <a:xfrm>
            <a:off x="628651" y="1190625"/>
            <a:ext cx="3876675" cy="1320865"/>
          </a:xfrm>
          <a:prstGeom prst="rect">
            <a:avLst/>
          </a:prstGeom>
        </p:spPr>
        <p:txBody>
          <a:bodyPr anchor="ctr">
            <a:noAutofit/>
          </a:bodyPr>
          <a:lstStyle>
            <a:lvl1pPr algn="l">
              <a:defRPr sz="15000" b="1">
                <a:solidFill>
                  <a:schemeClr val="tx2"/>
                </a:solidFill>
                <a:latin typeface="Ginóra Sans" pitchFamily="2" charset="0"/>
                <a:cs typeface="Futura Medium" panose="020B0602020204020303" pitchFamily="34" charset="-79"/>
              </a:defRPr>
            </a:lvl1pPr>
          </a:lstStyle>
          <a:p>
            <a:r>
              <a:rPr lang="de-DE" dirty="0"/>
              <a:t>01</a:t>
            </a:r>
          </a:p>
        </p:txBody>
      </p:sp>
      <p:pic>
        <p:nvPicPr>
          <p:cNvPr id="21" name="Grafik 20">
            <a:extLst>
              <a:ext uri="{FF2B5EF4-FFF2-40B4-BE49-F238E27FC236}">
                <a16:creationId xmlns:a16="http://schemas.microsoft.com/office/drawing/2014/main" id="{5CDAB32B-62BA-FC47-B29C-656E58E5BE99}"/>
              </a:ext>
            </a:extLst>
          </p:cNvPr>
          <p:cNvPicPr>
            <a:picLocks noChangeAspect="1"/>
          </p:cNvPicPr>
          <p:nvPr userDrawn="1"/>
        </p:nvPicPr>
        <p:blipFill>
          <a:blip r:embed="rId3"/>
          <a:stretch>
            <a:fillRect/>
          </a:stretch>
        </p:blipFill>
        <p:spPr>
          <a:xfrm>
            <a:off x="4231511" y="250031"/>
            <a:ext cx="680978" cy="438789"/>
          </a:xfrm>
          <a:prstGeom prst="rect">
            <a:avLst/>
          </a:prstGeom>
        </p:spPr>
      </p:pic>
      <p:sp>
        <p:nvSpPr>
          <p:cNvPr id="2" name="Rechteck 1">
            <a:extLst>
              <a:ext uri="{FF2B5EF4-FFF2-40B4-BE49-F238E27FC236}">
                <a16:creationId xmlns:a16="http://schemas.microsoft.com/office/drawing/2014/main" id="{6CFCB162-E503-064A-9F70-D7EAF16A100F}"/>
              </a:ext>
            </a:extLst>
          </p:cNvPr>
          <p:cNvSpPr/>
          <p:nvPr userDrawn="1"/>
        </p:nvSpPr>
        <p:spPr>
          <a:xfrm rot="18900000">
            <a:off x="-492023" y="1835042"/>
            <a:ext cx="3321000" cy="13500"/>
          </a:xfrm>
          <a:custGeom>
            <a:avLst/>
            <a:gdLst>
              <a:gd name="connsiteX0" fmla="*/ 0 w 4428000"/>
              <a:gd name="connsiteY0" fmla="*/ 0 h 18000"/>
              <a:gd name="connsiteX1" fmla="*/ 4428000 w 4428000"/>
              <a:gd name="connsiteY1" fmla="*/ 0 h 18000"/>
              <a:gd name="connsiteX2" fmla="*/ 4428000 w 4428000"/>
              <a:gd name="connsiteY2" fmla="*/ 18000 h 18000"/>
              <a:gd name="connsiteX3" fmla="*/ 0 w 4428000"/>
              <a:gd name="connsiteY3" fmla="*/ 18000 h 18000"/>
              <a:gd name="connsiteX4" fmla="*/ 0 w 4428000"/>
              <a:gd name="connsiteY4" fmla="*/ 0 h 18000"/>
              <a:gd name="connsiteX0" fmla="*/ 17961 w 4428000"/>
              <a:gd name="connsiteY0" fmla="*/ 0 h 18000"/>
              <a:gd name="connsiteX1" fmla="*/ 4428000 w 4428000"/>
              <a:gd name="connsiteY1" fmla="*/ 0 h 18000"/>
              <a:gd name="connsiteX2" fmla="*/ 4428000 w 4428000"/>
              <a:gd name="connsiteY2" fmla="*/ 18000 h 18000"/>
              <a:gd name="connsiteX3" fmla="*/ 0 w 4428000"/>
              <a:gd name="connsiteY3" fmla="*/ 18000 h 18000"/>
              <a:gd name="connsiteX4" fmla="*/ 17961 w 4428000"/>
              <a:gd name="connsiteY4" fmla="*/ 0 h 1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8000" h="18000">
                <a:moveTo>
                  <a:pt x="17961" y="0"/>
                </a:moveTo>
                <a:lnTo>
                  <a:pt x="4428000" y="0"/>
                </a:lnTo>
                <a:lnTo>
                  <a:pt x="4428000" y="18000"/>
                </a:lnTo>
                <a:lnTo>
                  <a:pt x="0" y="18000"/>
                </a:lnTo>
                <a:lnTo>
                  <a:pt x="17961" y="0"/>
                </a:lnTo>
                <a:close/>
              </a:path>
            </a:pathLst>
          </a:custGeom>
          <a:solidFill>
            <a:srgbClr val="2B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p>
        </p:txBody>
      </p:sp>
      <p:sp>
        <p:nvSpPr>
          <p:cNvPr id="4" name="Fußzeilenplatzhalter 3">
            <a:extLst>
              <a:ext uri="{FF2B5EF4-FFF2-40B4-BE49-F238E27FC236}">
                <a16:creationId xmlns:a16="http://schemas.microsoft.com/office/drawing/2014/main" id="{28FF818F-2339-154D-AC3C-399B11C9E819}"/>
              </a:ext>
            </a:extLst>
          </p:cNvPr>
          <p:cNvSpPr>
            <a:spLocks noGrp="1"/>
          </p:cNvSpPr>
          <p:nvPr>
            <p:ph type="ftr" sz="quarter" idx="15"/>
          </p:nvPr>
        </p:nvSpPr>
        <p:spPr>
          <a:xfrm>
            <a:off x="6890147" y="4617241"/>
            <a:ext cx="1894284" cy="273844"/>
          </a:xfrm>
          <a:prstGeom prst="rect">
            <a:avLst/>
          </a:prstGeom>
        </p:spPr>
        <p:txBody>
          <a:bodyPr/>
          <a:lstStyle/>
          <a:p>
            <a:r>
              <a:rPr lang="de-DE" smtClean="0">
                <a:solidFill>
                  <a:schemeClr val="tx2"/>
                </a:solidFill>
              </a:rPr>
              <a:t>Das Presse OL- Konzept</a:t>
            </a:r>
            <a:endParaRPr lang="de-DE" dirty="0">
              <a:solidFill>
                <a:schemeClr val="tx2"/>
              </a:solidFill>
            </a:endParaRPr>
          </a:p>
        </p:txBody>
      </p:sp>
      <p:sp>
        <p:nvSpPr>
          <p:cNvPr id="6" name="Foliennummernplatzhalter 5">
            <a:extLst>
              <a:ext uri="{FF2B5EF4-FFF2-40B4-BE49-F238E27FC236}">
                <a16:creationId xmlns:a16="http://schemas.microsoft.com/office/drawing/2014/main" id="{98EE622D-35D6-5F49-A06B-5BBC8C312904}"/>
              </a:ext>
            </a:extLst>
          </p:cNvPr>
          <p:cNvSpPr>
            <a:spLocks noGrp="1"/>
          </p:cNvSpPr>
          <p:nvPr>
            <p:ph type="sldNum" sz="quarter" idx="16"/>
          </p:nvPr>
        </p:nvSpPr>
        <p:spPr/>
        <p:txBody>
          <a:bodyPr/>
          <a:lstStyle/>
          <a:p>
            <a:fld id="{464D89FC-A76A-4A4A-A66A-19B3FB217C6F}" type="slidenum">
              <a:rPr lang="de-DE" smtClean="0"/>
              <a:pPr/>
              <a:t>‹Nr.›</a:t>
            </a:fld>
            <a:r>
              <a:rPr lang="de-DE"/>
              <a:t> /</a:t>
            </a:r>
            <a:endParaRPr lang="de-DE" dirty="0"/>
          </a:p>
        </p:txBody>
      </p:sp>
      <p:sp>
        <p:nvSpPr>
          <p:cNvPr id="7" name="Inhaltsplatzhalter 6">
            <a:extLst>
              <a:ext uri="{FF2B5EF4-FFF2-40B4-BE49-F238E27FC236}">
                <a16:creationId xmlns:a16="http://schemas.microsoft.com/office/drawing/2014/main" id="{F1A9C8A9-182B-DC48-8328-841194023CAB}"/>
              </a:ext>
            </a:extLst>
          </p:cNvPr>
          <p:cNvSpPr>
            <a:spLocks noGrp="1"/>
          </p:cNvSpPr>
          <p:nvPr>
            <p:ph sz="quarter" idx="17"/>
          </p:nvPr>
        </p:nvSpPr>
        <p:spPr>
          <a:xfrm>
            <a:off x="630238" y="2571750"/>
            <a:ext cx="3941762" cy="18097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221848347"/>
      </p:ext>
    </p:extLst>
  </p:cSld>
  <p:clrMapOvr>
    <a:masterClrMapping/>
  </p:clrMapOvr>
  <p:extLst mod="1">
    <p:ext uri="{DCECCB84-F9BA-43D5-87BE-67443E8EF086}">
      <p15:sldGuideLst xmlns:p15="http://schemas.microsoft.com/office/powerpoint/2012/main">
        <p15:guide id="1" orient="horz" pos="174" userDrawn="1">
          <p15:clr>
            <a:srgbClr val="FBAE40"/>
          </p15:clr>
        </p15:guide>
        <p15:guide id="2" pos="5551" userDrawn="1">
          <p15:clr>
            <a:srgbClr val="FBAE40"/>
          </p15:clr>
        </p15:guide>
        <p15:guide id="3" pos="209" userDrawn="1">
          <p15:clr>
            <a:srgbClr val="FBAE40"/>
          </p15:clr>
        </p15:guide>
        <p15:guide id="4" orient="horz" pos="3083" userDrawn="1">
          <p15:clr>
            <a:srgbClr val="FBAE40"/>
          </p15:clr>
        </p15:guide>
        <p15:guide id="5" orient="horz" pos="429" userDrawn="1">
          <p15:clr>
            <a:srgbClr val="FBAE40"/>
          </p15:clr>
        </p15:guide>
        <p15:guide id="6" orient="horz" pos="2760" userDrawn="1">
          <p15:clr>
            <a:srgbClr val="FBAE40"/>
          </p15:clr>
        </p15:guide>
        <p15:guide id="7" orient="horz" pos="1093" userDrawn="1">
          <p15:clr>
            <a:srgbClr val="FBAE40"/>
          </p15:clr>
        </p15:guide>
        <p15:guide id="8" orient="horz" pos="515" userDrawn="1">
          <p15:clr>
            <a:srgbClr val="FBAE40"/>
          </p15:clr>
        </p15:guide>
        <p15:guide id="10" orient="horz" pos="1620" userDrawn="1">
          <p15:clr>
            <a:srgbClr val="FBAE40"/>
          </p15:clr>
        </p15:guide>
        <p15:guide id="11" orient="horz" pos="2181" userDrawn="1">
          <p15:clr>
            <a:srgbClr val="FBAE40"/>
          </p15:clr>
        </p15:guide>
        <p15:guide id="12" pos="397" userDrawn="1">
          <p15:clr>
            <a:srgbClr val="FBAE40"/>
          </p15:clr>
        </p15:guide>
        <p15:guide id="13" pos="5363" userDrawn="1">
          <p15:clr>
            <a:srgbClr val="FBAE40"/>
          </p15:clr>
        </p15:guide>
        <p15:guide id="14" pos="2880" userDrawn="1">
          <p15:clr>
            <a:srgbClr val="FBAE40"/>
          </p15:clr>
        </p15:guide>
        <p15:guide id="15" orient="horz" pos="3240" userDrawn="1">
          <p15:clr>
            <a:srgbClr val="FBAE40"/>
          </p15:clr>
        </p15:guide>
        <p15:guide id="16" pos="5760" userDrawn="1">
          <p15:clr>
            <a:srgbClr val="FBAE40"/>
          </p15:clr>
        </p15:guide>
        <p15:guide id="17" orient="horz" pos="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Bildfolie 2.1">
    <p:spTree>
      <p:nvGrpSpPr>
        <p:cNvPr id="1" name=""/>
        <p:cNvGrpSpPr/>
        <p:nvPr/>
      </p:nvGrpSpPr>
      <p:grpSpPr>
        <a:xfrm>
          <a:off x="0" y="0"/>
          <a:ext cx="0" cy="0"/>
          <a:chOff x="0" y="0"/>
          <a:chExt cx="0" cy="0"/>
        </a:xfrm>
      </p:grpSpPr>
      <p:pic>
        <p:nvPicPr>
          <p:cNvPr id="21" name="Grafik 20">
            <a:extLst>
              <a:ext uri="{FF2B5EF4-FFF2-40B4-BE49-F238E27FC236}">
                <a16:creationId xmlns:a16="http://schemas.microsoft.com/office/drawing/2014/main" id="{5CDAB32B-62BA-FC47-B29C-656E58E5BE99}"/>
              </a:ext>
            </a:extLst>
          </p:cNvPr>
          <p:cNvPicPr>
            <a:picLocks noChangeAspect="1"/>
          </p:cNvPicPr>
          <p:nvPr userDrawn="1"/>
        </p:nvPicPr>
        <p:blipFill>
          <a:blip r:embed="rId2"/>
          <a:stretch>
            <a:fillRect/>
          </a:stretch>
        </p:blipFill>
        <p:spPr>
          <a:xfrm>
            <a:off x="4231511" y="250031"/>
            <a:ext cx="680978" cy="438789"/>
          </a:xfrm>
          <a:prstGeom prst="rect">
            <a:avLst/>
          </a:prstGeom>
        </p:spPr>
      </p:pic>
      <p:sp>
        <p:nvSpPr>
          <p:cNvPr id="2" name="Rechteck 1">
            <a:extLst>
              <a:ext uri="{FF2B5EF4-FFF2-40B4-BE49-F238E27FC236}">
                <a16:creationId xmlns:a16="http://schemas.microsoft.com/office/drawing/2014/main" id="{6CFCB162-E503-064A-9F70-D7EAF16A100F}"/>
              </a:ext>
            </a:extLst>
          </p:cNvPr>
          <p:cNvSpPr/>
          <p:nvPr userDrawn="1"/>
        </p:nvSpPr>
        <p:spPr>
          <a:xfrm rot="18900000">
            <a:off x="-492023" y="1835042"/>
            <a:ext cx="3321000" cy="13500"/>
          </a:xfrm>
          <a:custGeom>
            <a:avLst/>
            <a:gdLst>
              <a:gd name="connsiteX0" fmla="*/ 0 w 4428000"/>
              <a:gd name="connsiteY0" fmla="*/ 0 h 18000"/>
              <a:gd name="connsiteX1" fmla="*/ 4428000 w 4428000"/>
              <a:gd name="connsiteY1" fmla="*/ 0 h 18000"/>
              <a:gd name="connsiteX2" fmla="*/ 4428000 w 4428000"/>
              <a:gd name="connsiteY2" fmla="*/ 18000 h 18000"/>
              <a:gd name="connsiteX3" fmla="*/ 0 w 4428000"/>
              <a:gd name="connsiteY3" fmla="*/ 18000 h 18000"/>
              <a:gd name="connsiteX4" fmla="*/ 0 w 4428000"/>
              <a:gd name="connsiteY4" fmla="*/ 0 h 18000"/>
              <a:gd name="connsiteX0" fmla="*/ 17961 w 4428000"/>
              <a:gd name="connsiteY0" fmla="*/ 0 h 18000"/>
              <a:gd name="connsiteX1" fmla="*/ 4428000 w 4428000"/>
              <a:gd name="connsiteY1" fmla="*/ 0 h 18000"/>
              <a:gd name="connsiteX2" fmla="*/ 4428000 w 4428000"/>
              <a:gd name="connsiteY2" fmla="*/ 18000 h 18000"/>
              <a:gd name="connsiteX3" fmla="*/ 0 w 4428000"/>
              <a:gd name="connsiteY3" fmla="*/ 18000 h 18000"/>
              <a:gd name="connsiteX4" fmla="*/ 17961 w 4428000"/>
              <a:gd name="connsiteY4" fmla="*/ 0 h 1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8000" h="18000">
                <a:moveTo>
                  <a:pt x="17961" y="0"/>
                </a:moveTo>
                <a:lnTo>
                  <a:pt x="4428000" y="0"/>
                </a:lnTo>
                <a:lnTo>
                  <a:pt x="4428000" y="18000"/>
                </a:lnTo>
                <a:lnTo>
                  <a:pt x="0" y="18000"/>
                </a:lnTo>
                <a:lnTo>
                  <a:pt x="17961" y="0"/>
                </a:lnTo>
                <a:close/>
              </a:path>
            </a:pathLst>
          </a:custGeom>
          <a:solidFill>
            <a:srgbClr val="2B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p>
        </p:txBody>
      </p:sp>
      <p:sp>
        <p:nvSpPr>
          <p:cNvPr id="11" name="Rechteck 20">
            <a:extLst>
              <a:ext uri="{FF2B5EF4-FFF2-40B4-BE49-F238E27FC236}">
                <a16:creationId xmlns:a16="http://schemas.microsoft.com/office/drawing/2014/main" id="{519307BF-88A3-3945-A35F-60ABE402536B}"/>
              </a:ext>
            </a:extLst>
          </p:cNvPr>
          <p:cNvSpPr/>
          <p:nvPr userDrawn="1"/>
        </p:nvSpPr>
        <p:spPr>
          <a:xfrm rot="2734865">
            <a:off x="8032328" y="3321605"/>
            <a:ext cx="1326429" cy="27239"/>
          </a:xfrm>
          <a:custGeom>
            <a:avLst/>
            <a:gdLst>
              <a:gd name="connsiteX0" fmla="*/ 0 w 746501"/>
              <a:gd name="connsiteY0" fmla="*/ 0 h 36000"/>
              <a:gd name="connsiteX1" fmla="*/ 746501 w 746501"/>
              <a:gd name="connsiteY1" fmla="*/ 0 h 36000"/>
              <a:gd name="connsiteX2" fmla="*/ 746501 w 746501"/>
              <a:gd name="connsiteY2" fmla="*/ 36000 h 36000"/>
              <a:gd name="connsiteX3" fmla="*/ 0 w 746501"/>
              <a:gd name="connsiteY3" fmla="*/ 36000 h 36000"/>
              <a:gd name="connsiteX4" fmla="*/ 0 w 746501"/>
              <a:gd name="connsiteY4" fmla="*/ 0 h 36000"/>
              <a:gd name="connsiteX0" fmla="*/ 0 w 746501"/>
              <a:gd name="connsiteY0" fmla="*/ 0 h 36000"/>
              <a:gd name="connsiteX1" fmla="*/ 712825 w 746501"/>
              <a:gd name="connsiteY1" fmla="*/ 2246 h 36000"/>
              <a:gd name="connsiteX2" fmla="*/ 746501 w 746501"/>
              <a:gd name="connsiteY2" fmla="*/ 36000 h 36000"/>
              <a:gd name="connsiteX3" fmla="*/ 0 w 746501"/>
              <a:gd name="connsiteY3" fmla="*/ 36000 h 36000"/>
              <a:gd name="connsiteX4" fmla="*/ 0 w 746501"/>
              <a:gd name="connsiteY4" fmla="*/ 0 h 36000"/>
              <a:gd name="connsiteX0" fmla="*/ 0 w 733467"/>
              <a:gd name="connsiteY0" fmla="*/ 0 h 36319"/>
              <a:gd name="connsiteX1" fmla="*/ 712825 w 733467"/>
              <a:gd name="connsiteY1" fmla="*/ 2246 h 36319"/>
              <a:gd name="connsiteX2" fmla="*/ 733467 w 733467"/>
              <a:gd name="connsiteY2" fmla="*/ 36319 h 36319"/>
              <a:gd name="connsiteX3" fmla="*/ 0 w 733467"/>
              <a:gd name="connsiteY3" fmla="*/ 36000 h 36319"/>
              <a:gd name="connsiteX4" fmla="*/ 0 w 733467"/>
              <a:gd name="connsiteY4" fmla="*/ 0 h 36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467" h="36319">
                <a:moveTo>
                  <a:pt x="0" y="0"/>
                </a:moveTo>
                <a:lnTo>
                  <a:pt x="712825" y="2246"/>
                </a:lnTo>
                <a:lnTo>
                  <a:pt x="733467" y="36319"/>
                </a:lnTo>
                <a:lnTo>
                  <a:pt x="0" y="3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p>
        </p:txBody>
      </p:sp>
      <p:sp>
        <p:nvSpPr>
          <p:cNvPr id="12" name="Titel 1">
            <a:extLst>
              <a:ext uri="{FF2B5EF4-FFF2-40B4-BE49-F238E27FC236}">
                <a16:creationId xmlns:a16="http://schemas.microsoft.com/office/drawing/2014/main" id="{4B0F1DE7-5158-6A47-9473-E25B8D992A30}"/>
              </a:ext>
            </a:extLst>
          </p:cNvPr>
          <p:cNvSpPr>
            <a:spLocks noGrp="1"/>
          </p:cNvSpPr>
          <p:nvPr>
            <p:ph type="ctrTitle" hasCustomPrompt="1"/>
          </p:nvPr>
        </p:nvSpPr>
        <p:spPr>
          <a:xfrm>
            <a:off x="3590924" y="1612835"/>
            <a:ext cx="4924426" cy="864302"/>
          </a:xfrm>
          <a:prstGeom prst="rect">
            <a:avLst/>
          </a:prstGeom>
        </p:spPr>
        <p:txBody>
          <a:bodyPr anchor="t">
            <a:normAutofit/>
          </a:bodyPr>
          <a:lstStyle>
            <a:lvl1pPr algn="l">
              <a:defRPr sz="3000" b="0">
                <a:solidFill>
                  <a:schemeClr val="tx2"/>
                </a:solidFill>
                <a:latin typeface="Ginóra Sans" pitchFamily="2" charset="0"/>
                <a:cs typeface="Futura Medium" panose="020B0602020204020303" pitchFamily="34" charset="-79"/>
              </a:defRPr>
            </a:lvl1pPr>
          </a:lstStyle>
          <a:p>
            <a:r>
              <a:rPr lang="de-DE" dirty="0"/>
              <a:t>Überschrift</a:t>
            </a:r>
          </a:p>
        </p:txBody>
      </p:sp>
      <p:sp>
        <p:nvSpPr>
          <p:cNvPr id="16" name="Textplatzhalter 2">
            <a:extLst>
              <a:ext uri="{FF2B5EF4-FFF2-40B4-BE49-F238E27FC236}">
                <a16:creationId xmlns:a16="http://schemas.microsoft.com/office/drawing/2014/main" id="{9EE5EF76-DE27-6947-9BF4-E46DC76B5F62}"/>
              </a:ext>
            </a:extLst>
          </p:cNvPr>
          <p:cNvSpPr>
            <a:spLocks noGrp="1"/>
          </p:cNvSpPr>
          <p:nvPr>
            <p:ph type="body" sz="quarter" idx="53" hasCustomPrompt="1"/>
          </p:nvPr>
        </p:nvSpPr>
        <p:spPr>
          <a:xfrm>
            <a:off x="3590925" y="2559844"/>
            <a:ext cx="4923235" cy="345562"/>
          </a:xfrm>
          <a:prstGeom prst="rect">
            <a:avLst/>
          </a:prstGeom>
        </p:spPr>
        <p:txBody>
          <a:bodyPr anchor="ctr">
            <a:noAutofit/>
          </a:bodyPr>
          <a:lstStyle>
            <a:lvl1pPr algn="l">
              <a:defRPr sz="1800">
                <a:solidFill>
                  <a:schemeClr val="tx2"/>
                </a:solidFill>
                <a:latin typeface="Futura PT Book" panose="020B0502020204020303" pitchFamily="34" charset="77"/>
              </a:defRPr>
            </a:lvl1pPr>
          </a:lstStyle>
          <a:p>
            <a:pPr lvl="0"/>
            <a:r>
              <a:rPr lang="de-DE" dirty="0"/>
              <a:t>Untertitel</a:t>
            </a:r>
          </a:p>
        </p:txBody>
      </p:sp>
      <p:sp>
        <p:nvSpPr>
          <p:cNvPr id="4" name="Rechteck 3">
            <a:extLst>
              <a:ext uri="{FF2B5EF4-FFF2-40B4-BE49-F238E27FC236}">
                <a16:creationId xmlns:a16="http://schemas.microsoft.com/office/drawing/2014/main" id="{BD682B26-2225-1C4F-A181-F96088A86CCD}"/>
              </a:ext>
            </a:extLst>
          </p:cNvPr>
          <p:cNvSpPr/>
          <p:nvPr userDrawn="1"/>
        </p:nvSpPr>
        <p:spPr>
          <a:xfrm rot="2700000">
            <a:off x="822543" y="1913735"/>
            <a:ext cx="2212433" cy="2212433"/>
          </a:xfrm>
          <a:prstGeom prst="rect">
            <a:avLst/>
          </a:prstGeom>
          <a:solidFill>
            <a:srgbClr val="90D7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p>
        </p:txBody>
      </p:sp>
      <p:sp>
        <p:nvSpPr>
          <p:cNvPr id="7" name="Bildplatzhalter 6">
            <a:extLst>
              <a:ext uri="{FF2B5EF4-FFF2-40B4-BE49-F238E27FC236}">
                <a16:creationId xmlns:a16="http://schemas.microsoft.com/office/drawing/2014/main" id="{B757C1ED-84AA-5E48-9AC1-AA8BE4ECE7C8}"/>
              </a:ext>
            </a:extLst>
          </p:cNvPr>
          <p:cNvSpPr>
            <a:spLocks noGrp="1"/>
          </p:cNvSpPr>
          <p:nvPr>
            <p:ph type="pic" sz="quarter" idx="55" hasCustomPrompt="1"/>
          </p:nvPr>
        </p:nvSpPr>
        <p:spPr>
          <a:xfrm>
            <a:off x="364333" y="709826"/>
            <a:ext cx="3128854" cy="3128854"/>
          </a:xfrm>
          <a:prstGeom prst="diamond">
            <a:avLst/>
          </a:prstGeom>
          <a:noFill/>
        </p:spPr>
        <p:txBody>
          <a:bodyPr anchor="ctr"/>
          <a:lstStyle>
            <a:lvl1pPr algn="ctr">
              <a:defRPr/>
            </a:lvl1pPr>
          </a:lstStyle>
          <a:p>
            <a:r>
              <a:rPr lang="de-DE" dirty="0"/>
              <a:t>Bild durch klicken hinzufügen</a:t>
            </a:r>
          </a:p>
        </p:txBody>
      </p:sp>
      <p:sp>
        <p:nvSpPr>
          <p:cNvPr id="3" name="Fußzeilenplatzhalter 2">
            <a:extLst>
              <a:ext uri="{FF2B5EF4-FFF2-40B4-BE49-F238E27FC236}">
                <a16:creationId xmlns:a16="http://schemas.microsoft.com/office/drawing/2014/main" id="{5AB5F849-8914-9A44-A600-5002C912D7C8}"/>
              </a:ext>
            </a:extLst>
          </p:cNvPr>
          <p:cNvSpPr>
            <a:spLocks noGrp="1"/>
          </p:cNvSpPr>
          <p:nvPr>
            <p:ph type="ftr" sz="quarter" idx="56"/>
          </p:nvPr>
        </p:nvSpPr>
        <p:spPr>
          <a:xfrm>
            <a:off x="6890147" y="4617241"/>
            <a:ext cx="1894284" cy="273844"/>
          </a:xfrm>
          <a:prstGeom prst="rect">
            <a:avLst/>
          </a:prstGeom>
        </p:spPr>
        <p:txBody>
          <a:bodyPr/>
          <a:lstStyle/>
          <a:p>
            <a:r>
              <a:rPr lang="de-DE" smtClean="0">
                <a:solidFill>
                  <a:schemeClr val="tx2"/>
                </a:solidFill>
              </a:rPr>
              <a:t>Das Presse OL- Konzept</a:t>
            </a:r>
            <a:endParaRPr lang="de-DE" dirty="0">
              <a:solidFill>
                <a:schemeClr val="tx2"/>
              </a:solidFill>
            </a:endParaRPr>
          </a:p>
        </p:txBody>
      </p:sp>
      <p:sp>
        <p:nvSpPr>
          <p:cNvPr id="5" name="Foliennummernplatzhalter 4">
            <a:extLst>
              <a:ext uri="{FF2B5EF4-FFF2-40B4-BE49-F238E27FC236}">
                <a16:creationId xmlns:a16="http://schemas.microsoft.com/office/drawing/2014/main" id="{CD4049F6-2361-4F47-AABE-0704CA93B1AC}"/>
              </a:ext>
            </a:extLst>
          </p:cNvPr>
          <p:cNvSpPr>
            <a:spLocks noGrp="1"/>
          </p:cNvSpPr>
          <p:nvPr>
            <p:ph type="sldNum" sz="quarter" idx="57"/>
          </p:nvPr>
        </p:nvSpPr>
        <p:spPr/>
        <p:txBody>
          <a:bodyPr/>
          <a:lstStyle/>
          <a:p>
            <a:fld id="{464D89FC-A76A-4A4A-A66A-19B3FB217C6F}" type="slidenum">
              <a:rPr lang="de-DE" smtClean="0"/>
              <a:pPr/>
              <a:t>‹Nr.›</a:t>
            </a:fld>
            <a:r>
              <a:rPr lang="de-DE"/>
              <a:t> /</a:t>
            </a:r>
            <a:endParaRPr lang="de-DE" dirty="0"/>
          </a:p>
        </p:txBody>
      </p:sp>
      <p:sp>
        <p:nvSpPr>
          <p:cNvPr id="8" name="Inhaltsplatzhalter 7">
            <a:extLst>
              <a:ext uri="{FF2B5EF4-FFF2-40B4-BE49-F238E27FC236}">
                <a16:creationId xmlns:a16="http://schemas.microsoft.com/office/drawing/2014/main" id="{E3C231C7-CAC9-EF46-8A96-6D6C48392EAE}"/>
              </a:ext>
            </a:extLst>
          </p:cNvPr>
          <p:cNvSpPr>
            <a:spLocks noGrp="1"/>
          </p:cNvSpPr>
          <p:nvPr>
            <p:ph sz="quarter" idx="58"/>
          </p:nvPr>
        </p:nvSpPr>
        <p:spPr>
          <a:xfrm>
            <a:off x="3579223" y="3005138"/>
            <a:ext cx="4934540" cy="137636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624542223"/>
      </p:ext>
    </p:extLst>
  </p:cSld>
  <p:clrMapOvr>
    <a:masterClrMapping/>
  </p:clrMapOvr>
  <p:extLst mod="1">
    <p:ext uri="{DCECCB84-F9BA-43D5-87BE-67443E8EF086}">
      <p15:sldGuideLst xmlns:p15="http://schemas.microsoft.com/office/powerpoint/2012/main">
        <p15:guide id="1" orient="horz" pos="174" userDrawn="1">
          <p15:clr>
            <a:srgbClr val="FBAE40"/>
          </p15:clr>
        </p15:guide>
        <p15:guide id="2" pos="5551" userDrawn="1">
          <p15:clr>
            <a:srgbClr val="FBAE40"/>
          </p15:clr>
        </p15:guide>
        <p15:guide id="3" pos="209" userDrawn="1">
          <p15:clr>
            <a:srgbClr val="FBAE40"/>
          </p15:clr>
        </p15:guide>
        <p15:guide id="4" orient="horz" pos="3083" userDrawn="1">
          <p15:clr>
            <a:srgbClr val="FBAE40"/>
          </p15:clr>
        </p15:guide>
        <p15:guide id="5" orient="horz" pos="429" userDrawn="1">
          <p15:clr>
            <a:srgbClr val="FBAE40"/>
          </p15:clr>
        </p15:guide>
        <p15:guide id="6" orient="horz" pos="2760" userDrawn="1">
          <p15:clr>
            <a:srgbClr val="FBAE40"/>
          </p15:clr>
        </p15:guide>
        <p15:guide id="7" orient="horz" pos="1093" userDrawn="1">
          <p15:clr>
            <a:srgbClr val="FBAE40"/>
          </p15:clr>
        </p15:guide>
        <p15:guide id="8" orient="horz" pos="515" userDrawn="1">
          <p15:clr>
            <a:srgbClr val="FBAE40"/>
          </p15:clr>
        </p15:guide>
        <p15:guide id="10" orient="horz" pos="1620" userDrawn="1">
          <p15:clr>
            <a:srgbClr val="FBAE40"/>
          </p15:clr>
        </p15:guide>
        <p15:guide id="11" orient="horz" pos="2187" userDrawn="1">
          <p15:clr>
            <a:srgbClr val="FBAE40"/>
          </p15:clr>
        </p15:guide>
        <p15:guide id="12" pos="397" userDrawn="1">
          <p15:clr>
            <a:srgbClr val="FBAE40"/>
          </p15:clr>
        </p15:guide>
        <p15:guide id="13" pos="5363" userDrawn="1">
          <p15:clr>
            <a:srgbClr val="FBAE40"/>
          </p15:clr>
        </p15:guide>
        <p15:guide id="14" pos="2880" userDrawn="1">
          <p15:clr>
            <a:srgbClr val="FBAE40"/>
          </p15:clr>
        </p15:guide>
        <p15:guide id="15" orient="horz" pos="3240" userDrawn="1">
          <p15:clr>
            <a:srgbClr val="FBAE40"/>
          </p15:clr>
        </p15:guide>
        <p15:guide id="16" pos="5760" userDrawn="1">
          <p15:clr>
            <a:srgbClr val="FBAE40"/>
          </p15:clr>
        </p15:guide>
        <p15:guide id="17" orient="horz" pos="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Bildfolie 2.2">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D682B26-2225-1C4F-A181-F96088A86CCD}"/>
              </a:ext>
            </a:extLst>
          </p:cNvPr>
          <p:cNvSpPr/>
          <p:nvPr userDrawn="1"/>
        </p:nvSpPr>
        <p:spPr>
          <a:xfrm rot="2700000">
            <a:off x="822543" y="1913735"/>
            <a:ext cx="2212433" cy="2212433"/>
          </a:xfrm>
          <a:prstGeom prst="rect">
            <a:avLst/>
          </a:prstGeom>
          <a:solidFill>
            <a:srgbClr val="90D7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p>
        </p:txBody>
      </p:sp>
      <p:pic>
        <p:nvPicPr>
          <p:cNvPr id="8" name="Grafik 7">
            <a:extLst>
              <a:ext uri="{FF2B5EF4-FFF2-40B4-BE49-F238E27FC236}">
                <a16:creationId xmlns:a16="http://schemas.microsoft.com/office/drawing/2014/main" id="{78E1A448-BE28-7048-BDCF-4F90857FDADC}"/>
              </a:ext>
            </a:extLst>
          </p:cNvPr>
          <p:cNvPicPr>
            <a:picLocks noChangeAspect="1"/>
          </p:cNvPicPr>
          <p:nvPr userDrawn="1"/>
        </p:nvPicPr>
        <p:blipFill>
          <a:blip r:embed="rId2"/>
          <a:stretch>
            <a:fillRect/>
          </a:stretch>
        </p:blipFill>
        <p:spPr>
          <a:xfrm>
            <a:off x="364332" y="709826"/>
            <a:ext cx="3133725" cy="3124200"/>
          </a:xfrm>
          <a:prstGeom prst="rect">
            <a:avLst/>
          </a:prstGeom>
        </p:spPr>
      </p:pic>
      <p:pic>
        <p:nvPicPr>
          <p:cNvPr id="21" name="Grafik 20">
            <a:extLst>
              <a:ext uri="{FF2B5EF4-FFF2-40B4-BE49-F238E27FC236}">
                <a16:creationId xmlns:a16="http://schemas.microsoft.com/office/drawing/2014/main" id="{5CDAB32B-62BA-FC47-B29C-656E58E5BE99}"/>
              </a:ext>
            </a:extLst>
          </p:cNvPr>
          <p:cNvPicPr>
            <a:picLocks noChangeAspect="1"/>
          </p:cNvPicPr>
          <p:nvPr userDrawn="1"/>
        </p:nvPicPr>
        <p:blipFill>
          <a:blip r:embed="rId3"/>
          <a:stretch>
            <a:fillRect/>
          </a:stretch>
        </p:blipFill>
        <p:spPr>
          <a:xfrm>
            <a:off x="4231511" y="250031"/>
            <a:ext cx="680978" cy="438789"/>
          </a:xfrm>
          <a:prstGeom prst="rect">
            <a:avLst/>
          </a:prstGeom>
        </p:spPr>
      </p:pic>
      <p:sp>
        <p:nvSpPr>
          <p:cNvPr id="2" name="Rechteck 1">
            <a:extLst>
              <a:ext uri="{FF2B5EF4-FFF2-40B4-BE49-F238E27FC236}">
                <a16:creationId xmlns:a16="http://schemas.microsoft.com/office/drawing/2014/main" id="{6CFCB162-E503-064A-9F70-D7EAF16A100F}"/>
              </a:ext>
            </a:extLst>
          </p:cNvPr>
          <p:cNvSpPr/>
          <p:nvPr userDrawn="1"/>
        </p:nvSpPr>
        <p:spPr>
          <a:xfrm rot="18900000">
            <a:off x="-492023" y="1835042"/>
            <a:ext cx="3321000" cy="13500"/>
          </a:xfrm>
          <a:custGeom>
            <a:avLst/>
            <a:gdLst>
              <a:gd name="connsiteX0" fmla="*/ 0 w 4428000"/>
              <a:gd name="connsiteY0" fmla="*/ 0 h 18000"/>
              <a:gd name="connsiteX1" fmla="*/ 4428000 w 4428000"/>
              <a:gd name="connsiteY1" fmla="*/ 0 h 18000"/>
              <a:gd name="connsiteX2" fmla="*/ 4428000 w 4428000"/>
              <a:gd name="connsiteY2" fmla="*/ 18000 h 18000"/>
              <a:gd name="connsiteX3" fmla="*/ 0 w 4428000"/>
              <a:gd name="connsiteY3" fmla="*/ 18000 h 18000"/>
              <a:gd name="connsiteX4" fmla="*/ 0 w 4428000"/>
              <a:gd name="connsiteY4" fmla="*/ 0 h 18000"/>
              <a:gd name="connsiteX0" fmla="*/ 17961 w 4428000"/>
              <a:gd name="connsiteY0" fmla="*/ 0 h 18000"/>
              <a:gd name="connsiteX1" fmla="*/ 4428000 w 4428000"/>
              <a:gd name="connsiteY1" fmla="*/ 0 h 18000"/>
              <a:gd name="connsiteX2" fmla="*/ 4428000 w 4428000"/>
              <a:gd name="connsiteY2" fmla="*/ 18000 h 18000"/>
              <a:gd name="connsiteX3" fmla="*/ 0 w 4428000"/>
              <a:gd name="connsiteY3" fmla="*/ 18000 h 18000"/>
              <a:gd name="connsiteX4" fmla="*/ 17961 w 4428000"/>
              <a:gd name="connsiteY4" fmla="*/ 0 h 1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8000" h="18000">
                <a:moveTo>
                  <a:pt x="17961" y="0"/>
                </a:moveTo>
                <a:lnTo>
                  <a:pt x="4428000" y="0"/>
                </a:lnTo>
                <a:lnTo>
                  <a:pt x="4428000" y="18000"/>
                </a:lnTo>
                <a:lnTo>
                  <a:pt x="0" y="18000"/>
                </a:lnTo>
                <a:lnTo>
                  <a:pt x="17961" y="0"/>
                </a:lnTo>
                <a:close/>
              </a:path>
            </a:pathLst>
          </a:custGeom>
          <a:solidFill>
            <a:srgbClr val="2B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p>
        </p:txBody>
      </p:sp>
      <p:sp>
        <p:nvSpPr>
          <p:cNvPr id="11" name="Rechteck 20">
            <a:extLst>
              <a:ext uri="{FF2B5EF4-FFF2-40B4-BE49-F238E27FC236}">
                <a16:creationId xmlns:a16="http://schemas.microsoft.com/office/drawing/2014/main" id="{519307BF-88A3-3945-A35F-60ABE402536B}"/>
              </a:ext>
            </a:extLst>
          </p:cNvPr>
          <p:cNvSpPr/>
          <p:nvPr userDrawn="1"/>
        </p:nvSpPr>
        <p:spPr>
          <a:xfrm rot="2734865">
            <a:off x="8032328" y="3321605"/>
            <a:ext cx="1326429" cy="27239"/>
          </a:xfrm>
          <a:custGeom>
            <a:avLst/>
            <a:gdLst>
              <a:gd name="connsiteX0" fmla="*/ 0 w 746501"/>
              <a:gd name="connsiteY0" fmla="*/ 0 h 36000"/>
              <a:gd name="connsiteX1" fmla="*/ 746501 w 746501"/>
              <a:gd name="connsiteY1" fmla="*/ 0 h 36000"/>
              <a:gd name="connsiteX2" fmla="*/ 746501 w 746501"/>
              <a:gd name="connsiteY2" fmla="*/ 36000 h 36000"/>
              <a:gd name="connsiteX3" fmla="*/ 0 w 746501"/>
              <a:gd name="connsiteY3" fmla="*/ 36000 h 36000"/>
              <a:gd name="connsiteX4" fmla="*/ 0 w 746501"/>
              <a:gd name="connsiteY4" fmla="*/ 0 h 36000"/>
              <a:gd name="connsiteX0" fmla="*/ 0 w 746501"/>
              <a:gd name="connsiteY0" fmla="*/ 0 h 36000"/>
              <a:gd name="connsiteX1" fmla="*/ 712825 w 746501"/>
              <a:gd name="connsiteY1" fmla="*/ 2246 h 36000"/>
              <a:gd name="connsiteX2" fmla="*/ 746501 w 746501"/>
              <a:gd name="connsiteY2" fmla="*/ 36000 h 36000"/>
              <a:gd name="connsiteX3" fmla="*/ 0 w 746501"/>
              <a:gd name="connsiteY3" fmla="*/ 36000 h 36000"/>
              <a:gd name="connsiteX4" fmla="*/ 0 w 746501"/>
              <a:gd name="connsiteY4" fmla="*/ 0 h 36000"/>
              <a:gd name="connsiteX0" fmla="*/ 0 w 733467"/>
              <a:gd name="connsiteY0" fmla="*/ 0 h 36319"/>
              <a:gd name="connsiteX1" fmla="*/ 712825 w 733467"/>
              <a:gd name="connsiteY1" fmla="*/ 2246 h 36319"/>
              <a:gd name="connsiteX2" fmla="*/ 733467 w 733467"/>
              <a:gd name="connsiteY2" fmla="*/ 36319 h 36319"/>
              <a:gd name="connsiteX3" fmla="*/ 0 w 733467"/>
              <a:gd name="connsiteY3" fmla="*/ 36000 h 36319"/>
              <a:gd name="connsiteX4" fmla="*/ 0 w 733467"/>
              <a:gd name="connsiteY4" fmla="*/ 0 h 36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467" h="36319">
                <a:moveTo>
                  <a:pt x="0" y="0"/>
                </a:moveTo>
                <a:lnTo>
                  <a:pt x="712825" y="2246"/>
                </a:lnTo>
                <a:lnTo>
                  <a:pt x="733467" y="36319"/>
                </a:lnTo>
                <a:lnTo>
                  <a:pt x="0" y="3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p>
        </p:txBody>
      </p:sp>
      <p:sp>
        <p:nvSpPr>
          <p:cNvPr id="12" name="Titel 1">
            <a:extLst>
              <a:ext uri="{FF2B5EF4-FFF2-40B4-BE49-F238E27FC236}">
                <a16:creationId xmlns:a16="http://schemas.microsoft.com/office/drawing/2014/main" id="{4B0F1DE7-5158-6A47-9473-E25B8D992A30}"/>
              </a:ext>
            </a:extLst>
          </p:cNvPr>
          <p:cNvSpPr>
            <a:spLocks noGrp="1"/>
          </p:cNvSpPr>
          <p:nvPr>
            <p:ph type="ctrTitle" hasCustomPrompt="1"/>
          </p:nvPr>
        </p:nvSpPr>
        <p:spPr>
          <a:xfrm>
            <a:off x="3590924" y="1612835"/>
            <a:ext cx="4924426" cy="864302"/>
          </a:xfrm>
          <a:prstGeom prst="rect">
            <a:avLst/>
          </a:prstGeom>
        </p:spPr>
        <p:txBody>
          <a:bodyPr anchor="t">
            <a:normAutofit/>
          </a:bodyPr>
          <a:lstStyle>
            <a:lvl1pPr algn="l">
              <a:defRPr sz="3000" b="0">
                <a:solidFill>
                  <a:schemeClr val="tx2"/>
                </a:solidFill>
                <a:latin typeface="Ginóra Sans" pitchFamily="2" charset="0"/>
                <a:cs typeface="Futura Medium" panose="020B0602020204020303" pitchFamily="34" charset="-79"/>
              </a:defRPr>
            </a:lvl1pPr>
          </a:lstStyle>
          <a:p>
            <a:r>
              <a:rPr lang="de-DE" dirty="0"/>
              <a:t>Überschrift</a:t>
            </a:r>
          </a:p>
        </p:txBody>
      </p:sp>
      <p:sp>
        <p:nvSpPr>
          <p:cNvPr id="16" name="Textplatzhalter 2">
            <a:extLst>
              <a:ext uri="{FF2B5EF4-FFF2-40B4-BE49-F238E27FC236}">
                <a16:creationId xmlns:a16="http://schemas.microsoft.com/office/drawing/2014/main" id="{9EE5EF76-DE27-6947-9BF4-E46DC76B5F62}"/>
              </a:ext>
            </a:extLst>
          </p:cNvPr>
          <p:cNvSpPr>
            <a:spLocks noGrp="1"/>
          </p:cNvSpPr>
          <p:nvPr>
            <p:ph type="body" sz="quarter" idx="53" hasCustomPrompt="1"/>
          </p:nvPr>
        </p:nvSpPr>
        <p:spPr>
          <a:xfrm>
            <a:off x="3590925" y="2559844"/>
            <a:ext cx="4923235" cy="345562"/>
          </a:xfrm>
          <a:prstGeom prst="rect">
            <a:avLst/>
          </a:prstGeom>
        </p:spPr>
        <p:txBody>
          <a:bodyPr anchor="ctr">
            <a:noAutofit/>
          </a:bodyPr>
          <a:lstStyle>
            <a:lvl1pPr algn="l">
              <a:defRPr sz="1800">
                <a:solidFill>
                  <a:schemeClr val="tx2"/>
                </a:solidFill>
                <a:latin typeface="Futura PT Book" panose="020B0502020204020303" pitchFamily="34" charset="77"/>
              </a:defRPr>
            </a:lvl1pPr>
          </a:lstStyle>
          <a:p>
            <a:pPr lvl="0"/>
            <a:r>
              <a:rPr lang="de-DE" dirty="0"/>
              <a:t>Untertitel</a:t>
            </a:r>
          </a:p>
        </p:txBody>
      </p:sp>
      <p:sp>
        <p:nvSpPr>
          <p:cNvPr id="3" name="Fußzeilenplatzhalter 2">
            <a:extLst>
              <a:ext uri="{FF2B5EF4-FFF2-40B4-BE49-F238E27FC236}">
                <a16:creationId xmlns:a16="http://schemas.microsoft.com/office/drawing/2014/main" id="{5AB5F849-8914-9A44-A600-5002C912D7C8}"/>
              </a:ext>
            </a:extLst>
          </p:cNvPr>
          <p:cNvSpPr>
            <a:spLocks noGrp="1"/>
          </p:cNvSpPr>
          <p:nvPr>
            <p:ph type="ftr" sz="quarter" idx="56"/>
          </p:nvPr>
        </p:nvSpPr>
        <p:spPr>
          <a:xfrm>
            <a:off x="6890147" y="4617241"/>
            <a:ext cx="1894284" cy="273844"/>
          </a:xfrm>
          <a:prstGeom prst="rect">
            <a:avLst/>
          </a:prstGeom>
        </p:spPr>
        <p:txBody>
          <a:bodyPr/>
          <a:lstStyle/>
          <a:p>
            <a:r>
              <a:rPr lang="de-DE" smtClean="0">
                <a:solidFill>
                  <a:schemeClr val="tx2"/>
                </a:solidFill>
              </a:rPr>
              <a:t>Das Presse OL- Konzept</a:t>
            </a:r>
            <a:endParaRPr lang="de-DE" dirty="0">
              <a:solidFill>
                <a:schemeClr val="tx2"/>
              </a:solidFill>
            </a:endParaRPr>
          </a:p>
        </p:txBody>
      </p:sp>
      <p:sp>
        <p:nvSpPr>
          <p:cNvPr id="5" name="Foliennummernplatzhalter 4">
            <a:extLst>
              <a:ext uri="{FF2B5EF4-FFF2-40B4-BE49-F238E27FC236}">
                <a16:creationId xmlns:a16="http://schemas.microsoft.com/office/drawing/2014/main" id="{CD4049F6-2361-4F47-AABE-0704CA93B1AC}"/>
              </a:ext>
            </a:extLst>
          </p:cNvPr>
          <p:cNvSpPr>
            <a:spLocks noGrp="1"/>
          </p:cNvSpPr>
          <p:nvPr>
            <p:ph type="sldNum" sz="quarter" idx="57"/>
          </p:nvPr>
        </p:nvSpPr>
        <p:spPr/>
        <p:txBody>
          <a:bodyPr/>
          <a:lstStyle/>
          <a:p>
            <a:fld id="{464D89FC-A76A-4A4A-A66A-19B3FB217C6F}" type="slidenum">
              <a:rPr lang="de-DE" smtClean="0"/>
              <a:pPr/>
              <a:t>‹Nr.›</a:t>
            </a:fld>
            <a:r>
              <a:rPr lang="de-DE"/>
              <a:t> /</a:t>
            </a:r>
            <a:endParaRPr lang="de-DE" dirty="0"/>
          </a:p>
        </p:txBody>
      </p:sp>
      <p:sp>
        <p:nvSpPr>
          <p:cNvPr id="13" name="Inhaltsplatzhalter 7">
            <a:extLst>
              <a:ext uri="{FF2B5EF4-FFF2-40B4-BE49-F238E27FC236}">
                <a16:creationId xmlns:a16="http://schemas.microsoft.com/office/drawing/2014/main" id="{98D80591-D8F8-FD40-B1E0-CDFE47044720}"/>
              </a:ext>
            </a:extLst>
          </p:cNvPr>
          <p:cNvSpPr>
            <a:spLocks noGrp="1"/>
          </p:cNvSpPr>
          <p:nvPr>
            <p:ph sz="quarter" idx="58"/>
          </p:nvPr>
        </p:nvSpPr>
        <p:spPr>
          <a:xfrm>
            <a:off x="3579223" y="3005138"/>
            <a:ext cx="4934540" cy="137636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866923476"/>
      </p:ext>
    </p:extLst>
  </p:cSld>
  <p:clrMapOvr>
    <a:masterClrMapping/>
  </p:clrMapOvr>
  <p:extLst mod="1">
    <p:ext uri="{DCECCB84-F9BA-43D5-87BE-67443E8EF086}">
      <p15:sldGuideLst xmlns:p15="http://schemas.microsoft.com/office/powerpoint/2012/main">
        <p15:guide id="1" orient="horz" pos="174" userDrawn="1">
          <p15:clr>
            <a:srgbClr val="FBAE40"/>
          </p15:clr>
        </p15:guide>
        <p15:guide id="2" pos="5551" userDrawn="1">
          <p15:clr>
            <a:srgbClr val="FBAE40"/>
          </p15:clr>
        </p15:guide>
        <p15:guide id="3" pos="209" userDrawn="1">
          <p15:clr>
            <a:srgbClr val="FBAE40"/>
          </p15:clr>
        </p15:guide>
        <p15:guide id="4" orient="horz" pos="3083" userDrawn="1">
          <p15:clr>
            <a:srgbClr val="FBAE40"/>
          </p15:clr>
        </p15:guide>
        <p15:guide id="5" orient="horz" pos="429" userDrawn="1">
          <p15:clr>
            <a:srgbClr val="FBAE40"/>
          </p15:clr>
        </p15:guide>
        <p15:guide id="6" orient="horz" pos="2760" userDrawn="1">
          <p15:clr>
            <a:srgbClr val="FBAE40"/>
          </p15:clr>
        </p15:guide>
        <p15:guide id="7" orient="horz" pos="1093" userDrawn="1">
          <p15:clr>
            <a:srgbClr val="FBAE40"/>
          </p15:clr>
        </p15:guide>
        <p15:guide id="8" orient="horz" pos="515" userDrawn="1">
          <p15:clr>
            <a:srgbClr val="FBAE40"/>
          </p15:clr>
        </p15:guide>
        <p15:guide id="10" orient="horz" pos="1620" userDrawn="1">
          <p15:clr>
            <a:srgbClr val="FBAE40"/>
          </p15:clr>
        </p15:guide>
        <p15:guide id="11" orient="horz" pos="2181" userDrawn="1">
          <p15:clr>
            <a:srgbClr val="FBAE40"/>
          </p15:clr>
        </p15:guide>
        <p15:guide id="12" pos="397" userDrawn="1">
          <p15:clr>
            <a:srgbClr val="FBAE40"/>
          </p15:clr>
        </p15:guide>
        <p15:guide id="13" pos="5363" userDrawn="1">
          <p15:clr>
            <a:srgbClr val="FBAE40"/>
          </p15:clr>
        </p15:guide>
        <p15:guide id="14" pos="2880" userDrawn="1">
          <p15:clr>
            <a:srgbClr val="FBAE40"/>
          </p15:clr>
        </p15:guide>
        <p15:guide id="15" orient="horz" pos="3240" userDrawn="1">
          <p15:clr>
            <a:srgbClr val="FBAE40"/>
          </p15:clr>
        </p15:guide>
        <p15:guide id="16" pos="5760" userDrawn="1">
          <p15:clr>
            <a:srgbClr val="FBAE40"/>
          </p15:clr>
        </p15:guide>
        <p15:guide id="17" orient="horz" pos="4"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8A886D85-5BE9-8A4E-90A2-A2F0E86D523C}"/>
              </a:ext>
            </a:extLst>
          </p:cNvPr>
          <p:cNvPicPr>
            <a:picLocks noChangeAspect="1"/>
          </p:cNvPicPr>
          <p:nvPr userDrawn="1"/>
        </p:nvPicPr>
        <p:blipFill>
          <a:blip r:embed="rId2"/>
          <a:stretch>
            <a:fillRect/>
          </a:stretch>
        </p:blipFill>
        <p:spPr>
          <a:xfrm>
            <a:off x="-27803" y="0"/>
            <a:ext cx="9171803" cy="5159139"/>
          </a:xfrm>
          <a:prstGeom prst="rect">
            <a:avLst/>
          </a:prstGeom>
        </p:spPr>
      </p:pic>
      <p:pic>
        <p:nvPicPr>
          <p:cNvPr id="21" name="Grafik 20">
            <a:extLst>
              <a:ext uri="{FF2B5EF4-FFF2-40B4-BE49-F238E27FC236}">
                <a16:creationId xmlns:a16="http://schemas.microsoft.com/office/drawing/2014/main" id="{5CDAB32B-62BA-FC47-B29C-656E58E5BE99}"/>
              </a:ext>
            </a:extLst>
          </p:cNvPr>
          <p:cNvPicPr>
            <a:picLocks noChangeAspect="1"/>
          </p:cNvPicPr>
          <p:nvPr userDrawn="1"/>
        </p:nvPicPr>
        <p:blipFill>
          <a:blip r:embed="rId3"/>
          <a:stretch>
            <a:fillRect/>
          </a:stretch>
        </p:blipFill>
        <p:spPr>
          <a:xfrm>
            <a:off x="4231511" y="250031"/>
            <a:ext cx="680978" cy="438789"/>
          </a:xfrm>
          <a:prstGeom prst="rect">
            <a:avLst/>
          </a:prstGeom>
        </p:spPr>
      </p:pic>
      <p:sp>
        <p:nvSpPr>
          <p:cNvPr id="19" name="Titel 1">
            <a:extLst>
              <a:ext uri="{FF2B5EF4-FFF2-40B4-BE49-F238E27FC236}">
                <a16:creationId xmlns:a16="http://schemas.microsoft.com/office/drawing/2014/main" id="{DE2A55E2-65B4-754A-BCC8-E21CF6C0369D}"/>
              </a:ext>
            </a:extLst>
          </p:cNvPr>
          <p:cNvSpPr>
            <a:spLocks noGrp="1"/>
          </p:cNvSpPr>
          <p:nvPr>
            <p:ph type="ctrTitle" hasCustomPrompt="1"/>
          </p:nvPr>
        </p:nvSpPr>
        <p:spPr>
          <a:xfrm>
            <a:off x="769714" y="1744884"/>
            <a:ext cx="5992795" cy="1717454"/>
          </a:xfrm>
          <a:prstGeom prst="rect">
            <a:avLst/>
          </a:prstGeom>
        </p:spPr>
        <p:txBody>
          <a:bodyPr anchor="ctr"/>
          <a:lstStyle>
            <a:lvl1pPr algn="l">
              <a:defRPr sz="5400" b="0">
                <a:solidFill>
                  <a:srgbClr val="13809D"/>
                </a:solidFill>
                <a:latin typeface="Ginóra Sans" pitchFamily="2" charset="0"/>
                <a:cs typeface="Futura Medium" panose="020B0602020204020303" pitchFamily="34" charset="-79"/>
              </a:defRPr>
            </a:lvl1pPr>
          </a:lstStyle>
          <a:p>
            <a:r>
              <a:rPr lang="de-DE" dirty="0"/>
              <a:t>Vielen Dank!</a:t>
            </a:r>
          </a:p>
        </p:txBody>
      </p:sp>
      <p:sp>
        <p:nvSpPr>
          <p:cNvPr id="20" name="Untertitel 2">
            <a:extLst>
              <a:ext uri="{FF2B5EF4-FFF2-40B4-BE49-F238E27FC236}">
                <a16:creationId xmlns:a16="http://schemas.microsoft.com/office/drawing/2014/main" id="{7526FD46-4A17-F24D-81C7-4AC5207600EA}"/>
              </a:ext>
            </a:extLst>
          </p:cNvPr>
          <p:cNvSpPr>
            <a:spLocks noGrp="1"/>
          </p:cNvSpPr>
          <p:nvPr>
            <p:ph type="subTitle" idx="1" hasCustomPrompt="1"/>
          </p:nvPr>
        </p:nvSpPr>
        <p:spPr>
          <a:xfrm>
            <a:off x="769714" y="3595678"/>
            <a:ext cx="5992795" cy="493085"/>
          </a:xfrm>
          <a:prstGeom prst="rect">
            <a:avLst/>
          </a:prstGeom>
        </p:spPr>
        <p:txBody>
          <a:bodyPr>
            <a:normAutofit/>
          </a:bodyPr>
          <a:lstStyle>
            <a:lvl1pPr marL="0" indent="0" algn="l">
              <a:buNone/>
              <a:defRPr sz="1800" b="0">
                <a:solidFill>
                  <a:srgbClr val="13809D"/>
                </a:solidFill>
                <a:latin typeface="Futura PT Book" panose="020B0502020204020303" pitchFamily="34" charset="77"/>
                <a:cs typeface="Futura Medium" panose="020B0602020204020303" pitchFamily="34" charset="-79"/>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Schlusssatz</a:t>
            </a:r>
          </a:p>
        </p:txBody>
      </p:sp>
      <p:sp>
        <p:nvSpPr>
          <p:cNvPr id="2" name="Fußzeilenplatzhalter 1">
            <a:extLst>
              <a:ext uri="{FF2B5EF4-FFF2-40B4-BE49-F238E27FC236}">
                <a16:creationId xmlns:a16="http://schemas.microsoft.com/office/drawing/2014/main" id="{F9B912F5-19A7-6245-8778-78B12B3AFBEC}"/>
              </a:ext>
            </a:extLst>
          </p:cNvPr>
          <p:cNvSpPr>
            <a:spLocks noGrp="1"/>
          </p:cNvSpPr>
          <p:nvPr>
            <p:ph type="ftr" sz="quarter" idx="10"/>
          </p:nvPr>
        </p:nvSpPr>
        <p:spPr>
          <a:xfrm>
            <a:off x="6890147" y="4617241"/>
            <a:ext cx="1894284" cy="273844"/>
          </a:xfrm>
          <a:prstGeom prst="rect">
            <a:avLst/>
          </a:prstGeom>
        </p:spPr>
        <p:txBody>
          <a:bodyPr/>
          <a:lstStyle/>
          <a:p>
            <a:r>
              <a:rPr lang="de-DE" smtClean="0">
                <a:solidFill>
                  <a:schemeClr val="tx2"/>
                </a:solidFill>
              </a:rPr>
              <a:t>Das Presse OL- Konzept</a:t>
            </a:r>
            <a:endParaRPr lang="de-DE" dirty="0">
              <a:solidFill>
                <a:schemeClr val="tx2"/>
              </a:solidFill>
            </a:endParaRPr>
          </a:p>
        </p:txBody>
      </p:sp>
      <p:sp>
        <p:nvSpPr>
          <p:cNvPr id="3" name="Foliennummernplatzhalter 2">
            <a:extLst>
              <a:ext uri="{FF2B5EF4-FFF2-40B4-BE49-F238E27FC236}">
                <a16:creationId xmlns:a16="http://schemas.microsoft.com/office/drawing/2014/main" id="{137030D3-3982-9949-B99B-A58DAB464D89}"/>
              </a:ext>
            </a:extLst>
          </p:cNvPr>
          <p:cNvSpPr>
            <a:spLocks noGrp="1"/>
          </p:cNvSpPr>
          <p:nvPr>
            <p:ph type="sldNum" sz="quarter" idx="11"/>
          </p:nvPr>
        </p:nvSpPr>
        <p:spPr/>
        <p:txBody>
          <a:bodyPr/>
          <a:lstStyle/>
          <a:p>
            <a:fld id="{464D89FC-A76A-4A4A-A66A-19B3FB217C6F}" type="slidenum">
              <a:rPr lang="de-DE" smtClean="0"/>
              <a:pPr/>
              <a:t>‹Nr.›</a:t>
            </a:fld>
            <a:r>
              <a:rPr lang="de-DE"/>
              <a:t> /</a:t>
            </a:r>
            <a:endParaRPr lang="de-DE" dirty="0"/>
          </a:p>
        </p:txBody>
      </p:sp>
    </p:spTree>
    <p:extLst>
      <p:ext uri="{BB962C8B-B14F-4D97-AF65-F5344CB8AC3E}">
        <p14:creationId xmlns:p14="http://schemas.microsoft.com/office/powerpoint/2010/main" val="942252737"/>
      </p:ext>
    </p:extLst>
  </p:cSld>
  <p:clrMapOvr>
    <a:masterClrMapping/>
  </p:clrMapOvr>
  <p:extLst mod="1">
    <p:ext uri="{DCECCB84-F9BA-43D5-87BE-67443E8EF086}">
      <p15:sldGuideLst xmlns:p15="http://schemas.microsoft.com/office/powerpoint/2012/main">
        <p15:guide id="1" orient="horz" pos="174" userDrawn="1">
          <p15:clr>
            <a:srgbClr val="FBAE40"/>
          </p15:clr>
        </p15:guide>
        <p15:guide id="2" pos="5551" userDrawn="1">
          <p15:clr>
            <a:srgbClr val="FBAE40"/>
          </p15:clr>
        </p15:guide>
        <p15:guide id="3" pos="209" userDrawn="1">
          <p15:clr>
            <a:srgbClr val="FBAE40"/>
          </p15:clr>
        </p15:guide>
        <p15:guide id="4" orient="horz" pos="3083" userDrawn="1">
          <p15:clr>
            <a:srgbClr val="FBAE40"/>
          </p15:clr>
        </p15:guide>
        <p15:guide id="5" orient="horz" pos="429" userDrawn="1">
          <p15:clr>
            <a:srgbClr val="FBAE40"/>
          </p15:clr>
        </p15:guide>
        <p15:guide id="6" orient="horz" pos="2760" userDrawn="1">
          <p15:clr>
            <a:srgbClr val="FBAE40"/>
          </p15:clr>
        </p15:guide>
        <p15:guide id="7" orient="horz" pos="1093" userDrawn="1">
          <p15:clr>
            <a:srgbClr val="FBAE40"/>
          </p15:clr>
        </p15:guide>
        <p15:guide id="8" orient="horz" pos="515" userDrawn="1">
          <p15:clr>
            <a:srgbClr val="FBAE40"/>
          </p15:clr>
        </p15:guide>
        <p15:guide id="10" orient="horz" pos="1620" userDrawn="1">
          <p15:clr>
            <a:srgbClr val="FBAE40"/>
          </p15:clr>
        </p15:guide>
        <p15:guide id="11" orient="horz" pos="2181" userDrawn="1">
          <p15:clr>
            <a:srgbClr val="FBAE40"/>
          </p15:clr>
        </p15:guide>
        <p15:guide id="12" pos="397" userDrawn="1">
          <p15:clr>
            <a:srgbClr val="FBAE40"/>
          </p15:clr>
        </p15:guide>
        <p15:guide id="13" pos="5363" userDrawn="1">
          <p15:clr>
            <a:srgbClr val="FBAE40"/>
          </p15:clr>
        </p15:guide>
        <p15:guide id="14" pos="2880" userDrawn="1">
          <p15:clr>
            <a:srgbClr val="FBAE40"/>
          </p15:clr>
        </p15:guide>
        <p15:guide id="15" orient="horz" pos="3240" userDrawn="1">
          <p15:clr>
            <a:srgbClr val="FBAE40"/>
          </p15:clr>
        </p15:guide>
        <p15:guide id="16" pos="5760" userDrawn="1">
          <p15:clr>
            <a:srgbClr val="FBAE40"/>
          </p15:clr>
        </p15:guide>
        <p15:guide id="17" orient="horz" pos="4"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chemeClr val="tx2"/>
        </a:solidFill>
        <a:effectLst/>
      </p:bgPr>
    </p:bg>
    <p:spTree>
      <p:nvGrpSpPr>
        <p:cNvPr id="1" name=""/>
        <p:cNvGrpSpPr/>
        <p:nvPr/>
      </p:nvGrpSpPr>
      <p:grpSpPr>
        <a:xfrm>
          <a:off x="0" y="0"/>
          <a:ext cx="0" cy="0"/>
          <a:chOff x="0" y="0"/>
          <a:chExt cx="0" cy="0"/>
        </a:xfrm>
      </p:grpSpPr>
      <p:pic>
        <p:nvPicPr>
          <p:cNvPr id="5" name="Grafik 4" descr="Ein Bild, das Platz enthält.&#10;&#10;Automatisch generierte Beschreibung">
            <a:extLst>
              <a:ext uri="{FF2B5EF4-FFF2-40B4-BE49-F238E27FC236}">
                <a16:creationId xmlns:a16="http://schemas.microsoft.com/office/drawing/2014/main" id="{AC477BD0-703B-5A45-91F8-E163D22212AC}"/>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3" name="Fußzeilenplatzhalter 4">
            <a:extLst>
              <a:ext uri="{FF2B5EF4-FFF2-40B4-BE49-F238E27FC236}">
                <a16:creationId xmlns:a16="http://schemas.microsoft.com/office/drawing/2014/main" id="{D6D92AC5-9625-9C42-A5AF-FC2E6F0386AC}"/>
              </a:ext>
            </a:extLst>
          </p:cNvPr>
          <p:cNvSpPr txBox="1">
            <a:spLocks/>
          </p:cNvSpPr>
          <p:nvPr userDrawn="1"/>
        </p:nvSpPr>
        <p:spPr>
          <a:xfrm>
            <a:off x="364333" y="4630341"/>
            <a:ext cx="1767309" cy="273844"/>
          </a:xfrm>
          <a:prstGeom prst="rect">
            <a:avLst/>
          </a:prstGeom>
        </p:spPr>
        <p:txBody>
          <a:bodyPr vert="horz" lIns="68580" tIns="34290" rIns="68580" bIns="34290" rtlCol="0" anchor="ctr"/>
          <a:lstStyle>
            <a:defPPr>
              <a:defRPr lang="de-DE"/>
            </a:defPPr>
            <a:lvl1pPr marL="0" algn="l" defTabSz="914400" rtl="0" eaLnBrk="1" latinLnBrk="0" hangingPunct="1">
              <a:defRPr sz="1000" kern="1200">
                <a:solidFill>
                  <a:schemeClr val="tx1">
                    <a:tint val="75000"/>
                  </a:schemeClr>
                </a:solidFill>
                <a:latin typeface="Futura Medium" panose="020B0602020204020303" pitchFamily="34" charset="-79"/>
                <a:ea typeface="+mn-ea"/>
                <a:cs typeface="Futura Medium" panose="020B0602020204020303" pitchFamily="34"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b="0" i="0" dirty="0">
                <a:solidFill>
                  <a:schemeClr val="bg1"/>
                </a:solidFill>
                <a:latin typeface="Futura PT Cond Book" panose="020B0406020204020203" pitchFamily="34" charset="77"/>
              </a:rPr>
              <a:t>© Presse-Versorgung 2020</a:t>
            </a:r>
          </a:p>
        </p:txBody>
      </p:sp>
      <p:pic>
        <p:nvPicPr>
          <p:cNvPr id="9" name="Grafik 8">
            <a:extLst>
              <a:ext uri="{FF2B5EF4-FFF2-40B4-BE49-F238E27FC236}">
                <a16:creationId xmlns:a16="http://schemas.microsoft.com/office/drawing/2014/main" id="{0315EADB-D326-B744-ADCD-4830FBA2CCC5}"/>
              </a:ext>
            </a:extLst>
          </p:cNvPr>
          <p:cNvPicPr>
            <a:picLocks noChangeAspect="1"/>
          </p:cNvPicPr>
          <p:nvPr userDrawn="1"/>
        </p:nvPicPr>
        <p:blipFill>
          <a:blip r:embed="rId3">
            <a:biLevel thresh="25000"/>
          </a:blip>
          <a:stretch>
            <a:fillRect/>
          </a:stretch>
        </p:blipFill>
        <p:spPr>
          <a:xfrm>
            <a:off x="4231511" y="250031"/>
            <a:ext cx="680978" cy="438789"/>
          </a:xfrm>
          <a:prstGeom prst="rect">
            <a:avLst/>
          </a:prstGeom>
        </p:spPr>
      </p:pic>
      <p:sp>
        <p:nvSpPr>
          <p:cNvPr id="3" name="Textfeld 2">
            <a:extLst>
              <a:ext uri="{FF2B5EF4-FFF2-40B4-BE49-F238E27FC236}">
                <a16:creationId xmlns:a16="http://schemas.microsoft.com/office/drawing/2014/main" id="{C2D6148C-B56E-FC42-B20B-1AA9C984CC79}"/>
              </a:ext>
            </a:extLst>
          </p:cNvPr>
          <p:cNvSpPr txBox="1"/>
          <p:nvPr userDrawn="1"/>
        </p:nvSpPr>
        <p:spPr>
          <a:xfrm>
            <a:off x="691430" y="2212928"/>
            <a:ext cx="7822730" cy="2308324"/>
          </a:xfrm>
          <a:prstGeom prst="rect">
            <a:avLst/>
          </a:prstGeom>
          <a:noFill/>
        </p:spPr>
        <p:txBody>
          <a:bodyPr wrap="square" numCol="2" rtlCol="0">
            <a:spAutoFit/>
          </a:bodyPr>
          <a:lstStyle/>
          <a:p>
            <a:r>
              <a:rPr lang="de-DE" sz="1200" dirty="0">
                <a:solidFill>
                  <a:schemeClr val="bg1"/>
                </a:solidFill>
                <a:latin typeface="Futura PT Book" panose="020B0502020204020303" pitchFamily="34" charset="77"/>
              </a:rPr>
              <a:t>Die Präsentation ist urheberrechtlich geschützt.</a:t>
            </a:r>
            <a:br>
              <a:rPr lang="de-DE" sz="1200" dirty="0">
                <a:solidFill>
                  <a:schemeClr val="bg1"/>
                </a:solidFill>
                <a:latin typeface="Futura PT Book" panose="020B0502020204020303" pitchFamily="34" charset="77"/>
              </a:rPr>
            </a:br>
            <a:r>
              <a:rPr lang="de-DE" sz="1200" dirty="0">
                <a:solidFill>
                  <a:schemeClr val="bg1"/>
                </a:solidFill>
                <a:latin typeface="Futura PT Book" panose="020B0502020204020303" pitchFamily="34" charset="77"/>
              </a:rPr>
              <a:t>Sie wurde ausschließlich zu Informations-, Schulungs- und Fortbildungszwecken erstellt und ist nur für Ihren persönlichen Gebrauch bestimmt. Jede sonstige Verwendung der Präsentation, sei es im Ganzen oder in Auszügen, insbesondere die Vervielfältigung und Weitergabe der Präsentation an Dritte, bedarf unserer vorherigen schriftlichen Zustimmung. Verstöße gegen das Urheberrechtsgesetz haben zivil- und strafrechtliche Konsequenzen. Die in der Präsentation enthaltenen Informationen, Auskünfte und Einschätzungen geben den Stand zum Zeitpunkt des Vortrags/Foliendatums wieder.</a:t>
            </a:r>
          </a:p>
          <a:p>
            <a:r>
              <a:rPr lang="de-DE" sz="1200" dirty="0">
                <a:solidFill>
                  <a:schemeClr val="bg1"/>
                </a:solidFill>
                <a:latin typeface="Futura PT Book" panose="020B0502020204020303" pitchFamily="34" charset="77"/>
              </a:rPr>
              <a:t>Die Präsentation soll einen Überblick über die angesprochenen </a:t>
            </a:r>
            <a:br>
              <a:rPr lang="de-DE" sz="1200" dirty="0">
                <a:solidFill>
                  <a:schemeClr val="bg1"/>
                </a:solidFill>
                <a:latin typeface="Futura PT Book" panose="020B0502020204020303" pitchFamily="34" charset="77"/>
              </a:rPr>
            </a:br>
            <a:r>
              <a:rPr lang="de-DE" sz="1200" dirty="0">
                <a:solidFill>
                  <a:schemeClr val="bg1"/>
                </a:solidFill>
                <a:latin typeface="Futura PT Book" panose="020B0502020204020303" pitchFamily="34" charset="77"/>
              </a:rPr>
              <a:t>Themen geben, sie berücksichtigt nicht die Umstände des konkreten Einzelfalles und kann daher die Prüfung eines solchen Einzelfalles nicht ersetzen. In Zweifelsfällen stehen Ihnen die bekannten Ansprechpartner zur Verfügung. Die Präsentation wurde durch uns mit der gebotenen Sorgfalt erstellt. Wir übernehmen keine Gewährleistung, Garantie oder sonstige Haftung für die Richtigkeit und Vollständigkeit der enthaltenen Informationen, Auskünfte und Einschätzungen, die wir von Dritten übernommen haben. Diese haben wir in der Präsentation gekennzeichnet; wir haben sie nicht auf ihre Richtigkeit hin geprüft. </a:t>
            </a:r>
          </a:p>
        </p:txBody>
      </p:sp>
      <p:sp>
        <p:nvSpPr>
          <p:cNvPr id="4" name="Textfeld 3">
            <a:extLst>
              <a:ext uri="{FF2B5EF4-FFF2-40B4-BE49-F238E27FC236}">
                <a16:creationId xmlns:a16="http://schemas.microsoft.com/office/drawing/2014/main" id="{20AE8942-DDD4-644F-B75A-642589A02808}"/>
              </a:ext>
            </a:extLst>
          </p:cNvPr>
          <p:cNvSpPr txBox="1"/>
          <p:nvPr userDrawn="1"/>
        </p:nvSpPr>
        <p:spPr>
          <a:xfrm>
            <a:off x="691430" y="1734741"/>
            <a:ext cx="7822730" cy="36933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800" dirty="0">
                <a:solidFill>
                  <a:schemeClr val="bg1"/>
                </a:solidFill>
                <a:latin typeface="Futura PT Book" panose="020B0502020204020303" pitchFamily="34" charset="77"/>
              </a:rPr>
              <a:t>Copyright: Versorgungswerk der Presse GmbH, Januar 2020</a:t>
            </a:r>
          </a:p>
        </p:txBody>
      </p:sp>
      <p:sp>
        <p:nvSpPr>
          <p:cNvPr id="25" name="Textfeld 24">
            <a:extLst>
              <a:ext uri="{FF2B5EF4-FFF2-40B4-BE49-F238E27FC236}">
                <a16:creationId xmlns:a16="http://schemas.microsoft.com/office/drawing/2014/main" id="{340D84C8-0328-D441-BF41-91E9CEDE2932}"/>
              </a:ext>
            </a:extLst>
          </p:cNvPr>
          <p:cNvSpPr txBox="1"/>
          <p:nvPr userDrawn="1"/>
        </p:nvSpPr>
        <p:spPr>
          <a:xfrm>
            <a:off x="691430" y="1216292"/>
            <a:ext cx="7822730" cy="5539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3000" dirty="0">
                <a:solidFill>
                  <a:schemeClr val="bg1"/>
                </a:solidFill>
                <a:latin typeface="Ginóra Sans" pitchFamily="2" charset="0"/>
              </a:rPr>
              <a:t>Disclaimer.</a:t>
            </a:r>
          </a:p>
        </p:txBody>
      </p:sp>
    </p:spTree>
    <p:extLst>
      <p:ext uri="{BB962C8B-B14F-4D97-AF65-F5344CB8AC3E}">
        <p14:creationId xmlns:p14="http://schemas.microsoft.com/office/powerpoint/2010/main" val="2190625315"/>
      </p:ext>
    </p:extLst>
  </p:cSld>
  <p:clrMapOvr>
    <a:masterClrMapping/>
  </p:clrMapOvr>
  <p:extLst>
    <p:ext uri="{DCECCB84-F9BA-43D5-87BE-67443E8EF086}">
      <p15:sldGuideLst xmlns:p15="http://schemas.microsoft.com/office/powerpoint/2012/main">
        <p15:guide id="1" orient="horz" pos="174" userDrawn="1">
          <p15:clr>
            <a:srgbClr val="FBAE40"/>
          </p15:clr>
        </p15:guide>
        <p15:guide id="2" pos="5551" userDrawn="1">
          <p15:clr>
            <a:srgbClr val="FBAE40"/>
          </p15:clr>
        </p15:guide>
        <p15:guide id="3" pos="209" userDrawn="1">
          <p15:clr>
            <a:srgbClr val="FBAE40"/>
          </p15:clr>
        </p15:guide>
        <p15:guide id="4" orient="horz" pos="3083" userDrawn="1">
          <p15:clr>
            <a:srgbClr val="FBAE40"/>
          </p15:clr>
        </p15:guide>
        <p15:guide id="5" orient="horz" pos="429" userDrawn="1">
          <p15:clr>
            <a:srgbClr val="FBAE40"/>
          </p15:clr>
        </p15:guide>
        <p15:guide id="6" orient="horz" pos="2760" userDrawn="1">
          <p15:clr>
            <a:srgbClr val="FBAE40"/>
          </p15:clr>
        </p15:guide>
        <p15:guide id="7" orient="horz" pos="1093" userDrawn="1">
          <p15:clr>
            <a:srgbClr val="FBAE40"/>
          </p15:clr>
        </p15:guide>
        <p15:guide id="8" orient="horz" pos="515" userDrawn="1">
          <p15:clr>
            <a:srgbClr val="FBAE40"/>
          </p15:clr>
        </p15:guide>
        <p15:guide id="10" orient="horz" pos="1620" userDrawn="1">
          <p15:clr>
            <a:srgbClr val="FBAE40"/>
          </p15:clr>
        </p15:guide>
        <p15:guide id="11" orient="horz" pos="2181" userDrawn="1">
          <p15:clr>
            <a:srgbClr val="FBAE40"/>
          </p15:clr>
        </p15:guide>
        <p15:guide id="12" pos="397" userDrawn="1">
          <p15:clr>
            <a:srgbClr val="FBAE40"/>
          </p15:clr>
        </p15:guide>
        <p15:guide id="13" pos="5363" userDrawn="1">
          <p15:clr>
            <a:srgbClr val="FBAE40"/>
          </p15:clr>
        </p15:guide>
        <p15:guide id="14" pos="2880" userDrawn="1">
          <p15:clr>
            <a:srgbClr val="FBAE40"/>
          </p15:clr>
        </p15:guide>
        <p15:guide id="15" orient="horz" pos="3240" userDrawn="1">
          <p15:clr>
            <a:srgbClr val="FBAE40"/>
          </p15:clr>
        </p15:guide>
        <p15:guide id="16" pos="5760" userDrawn="1">
          <p15:clr>
            <a:srgbClr val="FBAE40"/>
          </p15:clr>
        </p15:guide>
        <p15:guide id="17" orient="horz" pos="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uflistung">
    <p:spTree>
      <p:nvGrpSpPr>
        <p:cNvPr id="1" name=""/>
        <p:cNvGrpSpPr/>
        <p:nvPr/>
      </p:nvGrpSpPr>
      <p:grpSpPr>
        <a:xfrm>
          <a:off x="0" y="0"/>
          <a:ext cx="0" cy="0"/>
          <a:chOff x="0" y="0"/>
          <a:chExt cx="0" cy="0"/>
        </a:xfrm>
      </p:grpSpPr>
      <p:pic>
        <p:nvPicPr>
          <p:cNvPr id="6" name="Grafik 5" descr="Ein Bild, das Pfeil enthält.&#10;&#10;Automatisch generierte Beschreibung">
            <a:extLst>
              <a:ext uri="{FF2B5EF4-FFF2-40B4-BE49-F238E27FC236}">
                <a16:creationId xmlns:a16="http://schemas.microsoft.com/office/drawing/2014/main" id="{3A922157-EDE7-A742-97BB-48FFFE7EF626}"/>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12" name="Grafik 11">
            <a:extLst>
              <a:ext uri="{FF2B5EF4-FFF2-40B4-BE49-F238E27FC236}">
                <a16:creationId xmlns:a16="http://schemas.microsoft.com/office/drawing/2014/main" id="{EBA257F4-3490-3E4D-88EE-AB9CCE564924}"/>
              </a:ext>
            </a:extLst>
          </p:cNvPr>
          <p:cNvPicPr>
            <a:picLocks noChangeAspect="1"/>
          </p:cNvPicPr>
          <p:nvPr userDrawn="1"/>
        </p:nvPicPr>
        <p:blipFill>
          <a:blip r:embed="rId3"/>
          <a:stretch>
            <a:fillRect/>
          </a:stretch>
        </p:blipFill>
        <p:spPr>
          <a:xfrm>
            <a:off x="4231511" y="250031"/>
            <a:ext cx="680978" cy="438789"/>
          </a:xfrm>
          <a:prstGeom prst="rect">
            <a:avLst/>
          </a:prstGeom>
        </p:spPr>
      </p:pic>
      <p:sp>
        <p:nvSpPr>
          <p:cNvPr id="23" name="Textplatzhalter 22">
            <a:extLst>
              <a:ext uri="{FF2B5EF4-FFF2-40B4-BE49-F238E27FC236}">
                <a16:creationId xmlns:a16="http://schemas.microsoft.com/office/drawing/2014/main" id="{5616C716-7EA5-CA42-AC5C-3CEA3EC9B1CA}"/>
              </a:ext>
            </a:extLst>
          </p:cNvPr>
          <p:cNvSpPr>
            <a:spLocks noGrp="1"/>
          </p:cNvSpPr>
          <p:nvPr>
            <p:ph type="body" sz="quarter" idx="13" hasCustomPrompt="1"/>
          </p:nvPr>
        </p:nvSpPr>
        <p:spPr>
          <a:xfrm>
            <a:off x="882675" y="3341689"/>
            <a:ext cx="1342393" cy="834497"/>
          </a:xfrm>
          <a:prstGeom prst="rect">
            <a:avLst/>
          </a:prstGeom>
        </p:spPr>
        <p:txBody>
          <a:bodyPr vert="horz" lIns="91440" tIns="45720" rIns="91440" bIns="45720" rtlCol="0" anchor="ctr">
            <a:normAutofit/>
          </a:bodyPr>
          <a:lstStyle>
            <a:lvl1pPr>
              <a:buNone/>
              <a:defRPr lang="de-DE" sz="8625" b="1" dirty="0">
                <a:solidFill>
                  <a:schemeClr val="tx2"/>
                </a:solidFill>
                <a:latin typeface="Ginóra Sans" pitchFamily="2" charset="0"/>
                <a:ea typeface="+mj-ea"/>
                <a:cs typeface="Futura Medium" panose="020B0602020204020303" pitchFamily="34" charset="-79"/>
              </a:defRPr>
            </a:lvl1pPr>
          </a:lstStyle>
          <a:p>
            <a:pPr lvl="0">
              <a:spcBef>
                <a:spcPct val="0"/>
              </a:spcBef>
              <a:buNone/>
            </a:pPr>
            <a:r>
              <a:rPr lang="de-DE" dirty="0"/>
              <a:t>02</a:t>
            </a:r>
          </a:p>
        </p:txBody>
      </p:sp>
      <p:sp>
        <p:nvSpPr>
          <p:cNvPr id="30" name="Textplatzhalter 22">
            <a:extLst>
              <a:ext uri="{FF2B5EF4-FFF2-40B4-BE49-F238E27FC236}">
                <a16:creationId xmlns:a16="http://schemas.microsoft.com/office/drawing/2014/main" id="{4AB8B533-8ABC-AF49-B221-FB6D4F8F89BF}"/>
              </a:ext>
            </a:extLst>
          </p:cNvPr>
          <p:cNvSpPr>
            <a:spLocks noGrp="1"/>
          </p:cNvSpPr>
          <p:nvPr>
            <p:ph type="body" sz="quarter" idx="19" hasCustomPrompt="1"/>
          </p:nvPr>
        </p:nvSpPr>
        <p:spPr>
          <a:xfrm>
            <a:off x="4610523" y="3341690"/>
            <a:ext cx="1342393" cy="834498"/>
          </a:xfrm>
          <a:prstGeom prst="rect">
            <a:avLst/>
          </a:prstGeom>
        </p:spPr>
        <p:txBody>
          <a:bodyPr vert="horz" lIns="91440" tIns="45720" rIns="91440" bIns="45720" rtlCol="0" anchor="ctr">
            <a:normAutofit/>
          </a:bodyPr>
          <a:lstStyle>
            <a:lvl1pPr>
              <a:buNone/>
              <a:defRPr lang="de-DE" sz="8625" b="1" dirty="0">
                <a:solidFill>
                  <a:schemeClr val="tx2"/>
                </a:solidFill>
                <a:latin typeface="Ginóra Sans" pitchFamily="2" charset="0"/>
                <a:ea typeface="+mj-ea"/>
                <a:cs typeface="Futura Medium" panose="020B0602020204020303" pitchFamily="34" charset="-79"/>
              </a:defRPr>
            </a:lvl1pPr>
          </a:lstStyle>
          <a:p>
            <a:pPr lvl="0">
              <a:spcBef>
                <a:spcPct val="0"/>
              </a:spcBef>
              <a:buNone/>
            </a:pPr>
            <a:r>
              <a:rPr lang="de-DE" dirty="0"/>
              <a:t>05</a:t>
            </a:r>
          </a:p>
        </p:txBody>
      </p:sp>
      <p:sp>
        <p:nvSpPr>
          <p:cNvPr id="31" name="Textplatzhalter 22">
            <a:extLst>
              <a:ext uri="{FF2B5EF4-FFF2-40B4-BE49-F238E27FC236}">
                <a16:creationId xmlns:a16="http://schemas.microsoft.com/office/drawing/2014/main" id="{E454E2B0-D432-FB4A-8576-B7721591EAB3}"/>
              </a:ext>
            </a:extLst>
          </p:cNvPr>
          <p:cNvSpPr>
            <a:spLocks noGrp="1"/>
          </p:cNvSpPr>
          <p:nvPr>
            <p:ph type="body" sz="quarter" idx="20" hasCustomPrompt="1"/>
          </p:nvPr>
        </p:nvSpPr>
        <p:spPr>
          <a:xfrm>
            <a:off x="872729" y="2322237"/>
            <a:ext cx="1342393" cy="834499"/>
          </a:xfrm>
          <a:prstGeom prst="rect">
            <a:avLst/>
          </a:prstGeom>
        </p:spPr>
        <p:txBody>
          <a:bodyPr vert="horz" lIns="91440" tIns="45720" rIns="91440" bIns="45720" rtlCol="0" anchor="ctr">
            <a:normAutofit/>
          </a:bodyPr>
          <a:lstStyle>
            <a:lvl1pPr>
              <a:buNone/>
              <a:defRPr lang="de-DE" sz="8625" b="1" dirty="0">
                <a:solidFill>
                  <a:schemeClr val="tx2"/>
                </a:solidFill>
                <a:latin typeface="Ginóra Sans" pitchFamily="2" charset="0"/>
                <a:ea typeface="+mj-ea"/>
                <a:cs typeface="Futura Medium" panose="020B0602020204020303" pitchFamily="34" charset="-79"/>
              </a:defRPr>
            </a:lvl1pPr>
          </a:lstStyle>
          <a:p>
            <a:pPr lvl="0">
              <a:spcBef>
                <a:spcPct val="0"/>
              </a:spcBef>
              <a:buNone/>
            </a:pPr>
            <a:r>
              <a:rPr lang="de-DE" dirty="0"/>
              <a:t>01</a:t>
            </a:r>
          </a:p>
        </p:txBody>
      </p:sp>
      <p:sp>
        <p:nvSpPr>
          <p:cNvPr id="26" name="Titel 1">
            <a:extLst>
              <a:ext uri="{FF2B5EF4-FFF2-40B4-BE49-F238E27FC236}">
                <a16:creationId xmlns:a16="http://schemas.microsoft.com/office/drawing/2014/main" id="{A791EC81-5757-544F-AFDC-74798677122F}"/>
              </a:ext>
            </a:extLst>
          </p:cNvPr>
          <p:cNvSpPr>
            <a:spLocks noGrp="1"/>
          </p:cNvSpPr>
          <p:nvPr>
            <p:ph type="ctrTitle" hasCustomPrompt="1"/>
          </p:nvPr>
        </p:nvSpPr>
        <p:spPr>
          <a:xfrm>
            <a:off x="872729" y="1290649"/>
            <a:ext cx="3598578" cy="846635"/>
          </a:xfrm>
          <a:prstGeom prst="rect">
            <a:avLst/>
          </a:prstGeom>
        </p:spPr>
        <p:txBody>
          <a:bodyPr anchor="ctr">
            <a:normAutofit/>
          </a:bodyPr>
          <a:lstStyle>
            <a:lvl1pPr algn="l">
              <a:defRPr sz="3600" b="0">
                <a:solidFill>
                  <a:schemeClr val="tx2"/>
                </a:solidFill>
                <a:latin typeface="Ginóra Sans" pitchFamily="2" charset="0"/>
                <a:cs typeface="Futura Medium" panose="020B0602020204020303" pitchFamily="34" charset="-79"/>
              </a:defRPr>
            </a:lvl1pPr>
          </a:lstStyle>
          <a:p>
            <a:r>
              <a:rPr lang="de-DE" dirty="0"/>
              <a:t>Überschrift</a:t>
            </a:r>
          </a:p>
        </p:txBody>
      </p:sp>
      <p:sp>
        <p:nvSpPr>
          <p:cNvPr id="45" name="Textplatzhalter 22">
            <a:extLst>
              <a:ext uri="{FF2B5EF4-FFF2-40B4-BE49-F238E27FC236}">
                <a16:creationId xmlns:a16="http://schemas.microsoft.com/office/drawing/2014/main" id="{FC5D1E81-AB78-344F-9AD1-9DBF7B058D45}"/>
              </a:ext>
            </a:extLst>
          </p:cNvPr>
          <p:cNvSpPr>
            <a:spLocks noGrp="1"/>
          </p:cNvSpPr>
          <p:nvPr>
            <p:ph type="body" sz="quarter" idx="29" hasCustomPrompt="1"/>
          </p:nvPr>
        </p:nvSpPr>
        <p:spPr>
          <a:xfrm>
            <a:off x="4610523" y="1302787"/>
            <a:ext cx="1342393" cy="834499"/>
          </a:xfrm>
          <a:prstGeom prst="rect">
            <a:avLst/>
          </a:prstGeom>
        </p:spPr>
        <p:txBody>
          <a:bodyPr vert="horz" lIns="91440" tIns="45720" rIns="91440" bIns="45720" rtlCol="0" anchor="ctr">
            <a:normAutofit/>
          </a:bodyPr>
          <a:lstStyle>
            <a:lvl1pPr>
              <a:buNone/>
              <a:defRPr lang="de-DE" sz="8625" b="1" dirty="0">
                <a:solidFill>
                  <a:schemeClr val="tx2"/>
                </a:solidFill>
                <a:latin typeface="Ginóra Sans" pitchFamily="2" charset="0"/>
                <a:ea typeface="+mj-ea"/>
                <a:cs typeface="Futura Medium" panose="020B0602020204020303" pitchFamily="34" charset="-79"/>
              </a:defRPr>
            </a:lvl1pPr>
          </a:lstStyle>
          <a:p>
            <a:pPr lvl="0">
              <a:spcBef>
                <a:spcPct val="0"/>
              </a:spcBef>
              <a:buNone/>
            </a:pPr>
            <a:r>
              <a:rPr lang="de-DE" dirty="0"/>
              <a:t>03</a:t>
            </a:r>
          </a:p>
        </p:txBody>
      </p:sp>
      <p:sp>
        <p:nvSpPr>
          <p:cNvPr id="50" name="Textplatzhalter 22">
            <a:extLst>
              <a:ext uri="{FF2B5EF4-FFF2-40B4-BE49-F238E27FC236}">
                <a16:creationId xmlns:a16="http://schemas.microsoft.com/office/drawing/2014/main" id="{5626D199-07CB-904A-870F-29B049AB8044}"/>
              </a:ext>
            </a:extLst>
          </p:cNvPr>
          <p:cNvSpPr>
            <a:spLocks noGrp="1"/>
          </p:cNvSpPr>
          <p:nvPr>
            <p:ph type="body" sz="quarter" idx="34" hasCustomPrompt="1"/>
          </p:nvPr>
        </p:nvSpPr>
        <p:spPr>
          <a:xfrm>
            <a:off x="4610523" y="2322238"/>
            <a:ext cx="1342393" cy="834499"/>
          </a:xfrm>
          <a:prstGeom prst="rect">
            <a:avLst/>
          </a:prstGeom>
        </p:spPr>
        <p:txBody>
          <a:bodyPr vert="horz" lIns="91440" tIns="45720" rIns="91440" bIns="45720" rtlCol="0" anchor="ctr">
            <a:normAutofit/>
          </a:bodyPr>
          <a:lstStyle>
            <a:lvl1pPr>
              <a:buNone/>
              <a:defRPr lang="de-DE" sz="8625" b="1" dirty="0">
                <a:solidFill>
                  <a:schemeClr val="tx2"/>
                </a:solidFill>
                <a:latin typeface="Ginóra Sans" pitchFamily="2" charset="0"/>
                <a:ea typeface="+mj-ea"/>
                <a:cs typeface="Futura Medium" panose="020B0602020204020303" pitchFamily="34" charset="-79"/>
              </a:defRPr>
            </a:lvl1pPr>
          </a:lstStyle>
          <a:p>
            <a:pPr lvl="0">
              <a:spcBef>
                <a:spcPct val="0"/>
              </a:spcBef>
              <a:buNone/>
            </a:pPr>
            <a:r>
              <a:rPr lang="de-DE" dirty="0"/>
              <a:t>04</a:t>
            </a:r>
          </a:p>
        </p:txBody>
      </p:sp>
      <p:sp>
        <p:nvSpPr>
          <p:cNvPr id="4" name="Textplatzhalter 3">
            <a:extLst>
              <a:ext uri="{FF2B5EF4-FFF2-40B4-BE49-F238E27FC236}">
                <a16:creationId xmlns:a16="http://schemas.microsoft.com/office/drawing/2014/main" id="{512FB79B-6282-3147-B1A1-0BD687F5E061}"/>
              </a:ext>
            </a:extLst>
          </p:cNvPr>
          <p:cNvSpPr>
            <a:spLocks noGrp="1"/>
          </p:cNvSpPr>
          <p:nvPr>
            <p:ph type="body" sz="quarter" idx="41" hasCustomPrompt="1"/>
          </p:nvPr>
        </p:nvSpPr>
        <p:spPr>
          <a:xfrm>
            <a:off x="2305051" y="2321719"/>
            <a:ext cx="2165747" cy="250031"/>
          </a:xfrm>
          <a:prstGeom prst="rect">
            <a:avLst/>
          </a:prstGeom>
        </p:spPr>
        <p:txBody>
          <a:bodyPr/>
          <a:lstStyle/>
          <a:p>
            <a:pPr lvl="0"/>
            <a:r>
              <a:rPr lang="de-DE" dirty="0"/>
              <a:t>Überschrift Punkt 1</a:t>
            </a:r>
          </a:p>
        </p:txBody>
      </p:sp>
      <p:sp>
        <p:nvSpPr>
          <p:cNvPr id="25" name="Textplatzhalter 3">
            <a:extLst>
              <a:ext uri="{FF2B5EF4-FFF2-40B4-BE49-F238E27FC236}">
                <a16:creationId xmlns:a16="http://schemas.microsoft.com/office/drawing/2014/main" id="{5520D4C7-C811-844C-B251-E88AF7843029}"/>
              </a:ext>
            </a:extLst>
          </p:cNvPr>
          <p:cNvSpPr>
            <a:spLocks noGrp="1"/>
          </p:cNvSpPr>
          <p:nvPr>
            <p:ph type="body" sz="quarter" idx="42" hasCustomPrompt="1"/>
          </p:nvPr>
        </p:nvSpPr>
        <p:spPr>
          <a:xfrm>
            <a:off x="2329444" y="3341095"/>
            <a:ext cx="2165747" cy="250031"/>
          </a:xfrm>
          <a:prstGeom prst="rect">
            <a:avLst/>
          </a:prstGeom>
        </p:spPr>
        <p:txBody>
          <a:bodyPr/>
          <a:lstStyle/>
          <a:p>
            <a:pPr lvl="0"/>
            <a:r>
              <a:rPr lang="de-DE" dirty="0"/>
              <a:t>Überschrift Punkt 2</a:t>
            </a:r>
          </a:p>
        </p:txBody>
      </p:sp>
      <p:sp>
        <p:nvSpPr>
          <p:cNvPr id="9" name="Textplatzhalter 8">
            <a:extLst>
              <a:ext uri="{FF2B5EF4-FFF2-40B4-BE49-F238E27FC236}">
                <a16:creationId xmlns:a16="http://schemas.microsoft.com/office/drawing/2014/main" id="{5AD1E51B-B060-8C4D-A465-78E6E5D48987}"/>
              </a:ext>
            </a:extLst>
          </p:cNvPr>
          <p:cNvSpPr>
            <a:spLocks noGrp="1"/>
          </p:cNvSpPr>
          <p:nvPr>
            <p:ph type="body" sz="quarter" idx="44" hasCustomPrompt="1"/>
          </p:nvPr>
        </p:nvSpPr>
        <p:spPr>
          <a:xfrm>
            <a:off x="2305051" y="2651522"/>
            <a:ext cx="2165747" cy="504825"/>
          </a:xfrm>
          <a:prstGeom prst="rect">
            <a:avLst/>
          </a:prstGeom>
        </p:spPr>
        <p:txBody>
          <a:bodyPr/>
          <a:lstStyle>
            <a:lvl1pPr>
              <a:defRPr sz="1200"/>
            </a:lvl1pPr>
          </a:lstStyle>
          <a:p>
            <a:pPr lvl="0"/>
            <a:r>
              <a:rPr lang="de-DE" dirty="0"/>
              <a:t>Text</a:t>
            </a:r>
          </a:p>
        </p:txBody>
      </p:sp>
      <p:sp>
        <p:nvSpPr>
          <p:cNvPr id="34" name="Textplatzhalter 8">
            <a:extLst>
              <a:ext uri="{FF2B5EF4-FFF2-40B4-BE49-F238E27FC236}">
                <a16:creationId xmlns:a16="http://schemas.microsoft.com/office/drawing/2014/main" id="{467338FF-A5CD-E941-A8FA-DC40651822C7}"/>
              </a:ext>
            </a:extLst>
          </p:cNvPr>
          <p:cNvSpPr>
            <a:spLocks noGrp="1"/>
          </p:cNvSpPr>
          <p:nvPr>
            <p:ph type="body" sz="quarter" idx="45" hasCustomPrompt="1"/>
          </p:nvPr>
        </p:nvSpPr>
        <p:spPr>
          <a:xfrm>
            <a:off x="2323339" y="3670978"/>
            <a:ext cx="2165747" cy="504825"/>
          </a:xfrm>
          <a:prstGeom prst="rect">
            <a:avLst/>
          </a:prstGeom>
        </p:spPr>
        <p:txBody>
          <a:bodyPr/>
          <a:lstStyle>
            <a:lvl1pPr>
              <a:defRPr sz="1200">
                <a:latin typeface="Futura PT Book" panose="020B0502020204020303" pitchFamily="34" charset="77"/>
              </a:defRPr>
            </a:lvl1pPr>
          </a:lstStyle>
          <a:p>
            <a:pPr lvl="0"/>
            <a:r>
              <a:rPr lang="de-DE" dirty="0"/>
              <a:t>Text</a:t>
            </a:r>
          </a:p>
        </p:txBody>
      </p:sp>
      <p:sp>
        <p:nvSpPr>
          <p:cNvPr id="35" name="Textplatzhalter 3">
            <a:extLst>
              <a:ext uri="{FF2B5EF4-FFF2-40B4-BE49-F238E27FC236}">
                <a16:creationId xmlns:a16="http://schemas.microsoft.com/office/drawing/2014/main" id="{80DDD65C-CE8C-C54E-A216-614378BF0A9B}"/>
              </a:ext>
            </a:extLst>
          </p:cNvPr>
          <p:cNvSpPr>
            <a:spLocks noGrp="1"/>
          </p:cNvSpPr>
          <p:nvPr>
            <p:ph type="body" sz="quarter" idx="46" hasCustomPrompt="1"/>
          </p:nvPr>
        </p:nvSpPr>
        <p:spPr>
          <a:xfrm>
            <a:off x="6059853" y="1299828"/>
            <a:ext cx="2165747" cy="250031"/>
          </a:xfrm>
          <a:prstGeom prst="rect">
            <a:avLst/>
          </a:prstGeom>
        </p:spPr>
        <p:txBody>
          <a:bodyPr/>
          <a:lstStyle/>
          <a:p>
            <a:pPr lvl="0"/>
            <a:r>
              <a:rPr lang="de-DE" dirty="0"/>
              <a:t>Überschrift Punkt 3</a:t>
            </a:r>
          </a:p>
        </p:txBody>
      </p:sp>
      <p:sp>
        <p:nvSpPr>
          <p:cNvPr id="36" name="Textplatzhalter 8">
            <a:extLst>
              <a:ext uri="{FF2B5EF4-FFF2-40B4-BE49-F238E27FC236}">
                <a16:creationId xmlns:a16="http://schemas.microsoft.com/office/drawing/2014/main" id="{4F8520F3-FDBE-0A4D-98C9-4A392D593D47}"/>
              </a:ext>
            </a:extLst>
          </p:cNvPr>
          <p:cNvSpPr>
            <a:spLocks noGrp="1"/>
          </p:cNvSpPr>
          <p:nvPr>
            <p:ph type="body" sz="quarter" idx="47" hasCustomPrompt="1"/>
          </p:nvPr>
        </p:nvSpPr>
        <p:spPr>
          <a:xfrm>
            <a:off x="6053748" y="1629710"/>
            <a:ext cx="2165747" cy="504825"/>
          </a:xfrm>
          <a:prstGeom prst="rect">
            <a:avLst/>
          </a:prstGeom>
        </p:spPr>
        <p:txBody>
          <a:bodyPr/>
          <a:lstStyle>
            <a:lvl1pPr>
              <a:defRPr sz="1200"/>
            </a:lvl1pPr>
          </a:lstStyle>
          <a:p>
            <a:pPr lvl="0"/>
            <a:r>
              <a:rPr lang="de-DE" dirty="0"/>
              <a:t>Text</a:t>
            </a:r>
          </a:p>
        </p:txBody>
      </p:sp>
      <p:sp>
        <p:nvSpPr>
          <p:cNvPr id="37" name="Textplatzhalter 3">
            <a:extLst>
              <a:ext uri="{FF2B5EF4-FFF2-40B4-BE49-F238E27FC236}">
                <a16:creationId xmlns:a16="http://schemas.microsoft.com/office/drawing/2014/main" id="{CEC9022D-8381-AA4E-AF14-BCAF4D3A02D1}"/>
              </a:ext>
            </a:extLst>
          </p:cNvPr>
          <p:cNvSpPr>
            <a:spLocks noGrp="1"/>
          </p:cNvSpPr>
          <p:nvPr>
            <p:ph type="body" sz="quarter" idx="48" hasCustomPrompt="1"/>
          </p:nvPr>
        </p:nvSpPr>
        <p:spPr>
          <a:xfrm>
            <a:off x="6053748" y="2325662"/>
            <a:ext cx="2165747" cy="250031"/>
          </a:xfrm>
          <a:prstGeom prst="rect">
            <a:avLst/>
          </a:prstGeom>
        </p:spPr>
        <p:txBody>
          <a:bodyPr/>
          <a:lstStyle/>
          <a:p>
            <a:pPr lvl="0"/>
            <a:r>
              <a:rPr lang="de-DE" dirty="0"/>
              <a:t>Überschrift Punkt 4</a:t>
            </a:r>
          </a:p>
        </p:txBody>
      </p:sp>
      <p:sp>
        <p:nvSpPr>
          <p:cNvPr id="38" name="Textplatzhalter 8">
            <a:extLst>
              <a:ext uri="{FF2B5EF4-FFF2-40B4-BE49-F238E27FC236}">
                <a16:creationId xmlns:a16="http://schemas.microsoft.com/office/drawing/2014/main" id="{543DD695-02C1-5A4E-98DB-C741069B61A6}"/>
              </a:ext>
            </a:extLst>
          </p:cNvPr>
          <p:cNvSpPr>
            <a:spLocks noGrp="1"/>
          </p:cNvSpPr>
          <p:nvPr>
            <p:ph type="body" sz="quarter" idx="49" hasCustomPrompt="1"/>
          </p:nvPr>
        </p:nvSpPr>
        <p:spPr>
          <a:xfrm>
            <a:off x="6056787" y="2655545"/>
            <a:ext cx="2165747" cy="504825"/>
          </a:xfrm>
          <a:prstGeom prst="rect">
            <a:avLst/>
          </a:prstGeom>
        </p:spPr>
        <p:txBody>
          <a:bodyPr/>
          <a:lstStyle>
            <a:lvl1pPr>
              <a:defRPr sz="1200"/>
            </a:lvl1pPr>
          </a:lstStyle>
          <a:p>
            <a:pPr lvl="0"/>
            <a:r>
              <a:rPr lang="de-DE" dirty="0"/>
              <a:t>Text</a:t>
            </a:r>
          </a:p>
        </p:txBody>
      </p:sp>
      <p:sp>
        <p:nvSpPr>
          <p:cNvPr id="39" name="Textplatzhalter 3">
            <a:extLst>
              <a:ext uri="{FF2B5EF4-FFF2-40B4-BE49-F238E27FC236}">
                <a16:creationId xmlns:a16="http://schemas.microsoft.com/office/drawing/2014/main" id="{90D6DA84-9FE5-344F-95D4-2C670C217406}"/>
              </a:ext>
            </a:extLst>
          </p:cNvPr>
          <p:cNvSpPr>
            <a:spLocks noGrp="1"/>
          </p:cNvSpPr>
          <p:nvPr>
            <p:ph type="body" sz="quarter" idx="50" hasCustomPrompt="1"/>
          </p:nvPr>
        </p:nvSpPr>
        <p:spPr>
          <a:xfrm>
            <a:off x="6053748" y="3341095"/>
            <a:ext cx="2165747" cy="250031"/>
          </a:xfrm>
          <a:prstGeom prst="rect">
            <a:avLst/>
          </a:prstGeom>
        </p:spPr>
        <p:txBody>
          <a:bodyPr/>
          <a:lstStyle/>
          <a:p>
            <a:pPr lvl="0"/>
            <a:r>
              <a:rPr lang="de-DE" dirty="0"/>
              <a:t>Überschrift Punkt 5</a:t>
            </a:r>
          </a:p>
        </p:txBody>
      </p:sp>
      <p:sp>
        <p:nvSpPr>
          <p:cNvPr id="40" name="Textplatzhalter 8">
            <a:extLst>
              <a:ext uri="{FF2B5EF4-FFF2-40B4-BE49-F238E27FC236}">
                <a16:creationId xmlns:a16="http://schemas.microsoft.com/office/drawing/2014/main" id="{AAB65193-9941-5044-B4C4-01C46C9B7D94}"/>
              </a:ext>
            </a:extLst>
          </p:cNvPr>
          <p:cNvSpPr>
            <a:spLocks noGrp="1"/>
          </p:cNvSpPr>
          <p:nvPr>
            <p:ph type="body" sz="quarter" idx="51" hasCustomPrompt="1"/>
          </p:nvPr>
        </p:nvSpPr>
        <p:spPr>
          <a:xfrm>
            <a:off x="6056787" y="3670978"/>
            <a:ext cx="2165747" cy="504825"/>
          </a:xfrm>
          <a:prstGeom prst="rect">
            <a:avLst/>
          </a:prstGeom>
        </p:spPr>
        <p:txBody>
          <a:bodyPr/>
          <a:lstStyle>
            <a:lvl1pPr>
              <a:defRPr sz="1200"/>
            </a:lvl1pPr>
          </a:lstStyle>
          <a:p>
            <a:pPr lvl="0"/>
            <a:r>
              <a:rPr lang="de-DE" dirty="0"/>
              <a:t>Text</a:t>
            </a:r>
          </a:p>
        </p:txBody>
      </p:sp>
      <p:sp>
        <p:nvSpPr>
          <p:cNvPr id="2" name="Fußzeilenplatzhalter 1">
            <a:extLst>
              <a:ext uri="{FF2B5EF4-FFF2-40B4-BE49-F238E27FC236}">
                <a16:creationId xmlns:a16="http://schemas.microsoft.com/office/drawing/2014/main" id="{50FE9CD4-9089-E641-8D41-8659319320EC}"/>
              </a:ext>
            </a:extLst>
          </p:cNvPr>
          <p:cNvSpPr>
            <a:spLocks noGrp="1"/>
          </p:cNvSpPr>
          <p:nvPr>
            <p:ph type="ftr" sz="quarter" idx="52"/>
          </p:nvPr>
        </p:nvSpPr>
        <p:spPr>
          <a:xfrm>
            <a:off x="6890147" y="4617241"/>
            <a:ext cx="1894284" cy="273844"/>
          </a:xfrm>
          <a:prstGeom prst="rect">
            <a:avLst/>
          </a:prstGeom>
        </p:spPr>
        <p:txBody>
          <a:bodyPr/>
          <a:lstStyle/>
          <a:p>
            <a:r>
              <a:rPr lang="de-DE" smtClean="0">
                <a:solidFill>
                  <a:schemeClr val="tx2"/>
                </a:solidFill>
              </a:rPr>
              <a:t>Das Presse OL- Konzept</a:t>
            </a:r>
            <a:endParaRPr lang="de-DE" dirty="0">
              <a:solidFill>
                <a:schemeClr val="tx2"/>
              </a:solidFill>
            </a:endParaRPr>
          </a:p>
        </p:txBody>
      </p:sp>
      <p:sp>
        <p:nvSpPr>
          <p:cNvPr id="8" name="Foliennummernplatzhalter 7">
            <a:extLst>
              <a:ext uri="{FF2B5EF4-FFF2-40B4-BE49-F238E27FC236}">
                <a16:creationId xmlns:a16="http://schemas.microsoft.com/office/drawing/2014/main" id="{6201E612-EF6F-1541-B7AA-18FE09802639}"/>
              </a:ext>
            </a:extLst>
          </p:cNvPr>
          <p:cNvSpPr>
            <a:spLocks noGrp="1"/>
          </p:cNvSpPr>
          <p:nvPr>
            <p:ph type="sldNum" sz="quarter" idx="53"/>
          </p:nvPr>
        </p:nvSpPr>
        <p:spPr/>
        <p:txBody>
          <a:bodyPr/>
          <a:lstStyle/>
          <a:p>
            <a:fld id="{464D89FC-A76A-4A4A-A66A-19B3FB217C6F}" type="slidenum">
              <a:rPr lang="de-DE" smtClean="0"/>
              <a:pPr/>
              <a:t>‹Nr.›</a:t>
            </a:fld>
            <a:r>
              <a:rPr lang="de-DE"/>
              <a:t> /</a:t>
            </a:r>
            <a:endParaRPr lang="de-DE" dirty="0"/>
          </a:p>
        </p:txBody>
      </p:sp>
    </p:spTree>
    <p:extLst>
      <p:ext uri="{BB962C8B-B14F-4D97-AF65-F5344CB8AC3E}">
        <p14:creationId xmlns:p14="http://schemas.microsoft.com/office/powerpoint/2010/main" val="1135719544"/>
      </p:ext>
    </p:extLst>
  </p:cSld>
  <p:clrMapOvr>
    <a:masterClrMapping/>
  </p:clrMapOvr>
  <p:extLst mod="1">
    <p:ext uri="{DCECCB84-F9BA-43D5-87BE-67443E8EF086}">
      <p15:sldGuideLst xmlns:p15="http://schemas.microsoft.com/office/powerpoint/2012/main">
        <p15:guide id="1" orient="horz" pos="158" userDrawn="1">
          <p15:clr>
            <a:srgbClr val="FBAE40"/>
          </p15:clr>
        </p15:guide>
        <p15:guide id="2" pos="5534" userDrawn="1">
          <p15:clr>
            <a:srgbClr val="FBAE40"/>
          </p15:clr>
        </p15:guide>
        <p15:guide id="3" pos="209" userDrawn="1">
          <p15:clr>
            <a:srgbClr val="FBAE40"/>
          </p15:clr>
        </p15:guide>
        <p15:guide id="4" orient="horz" pos="3083" userDrawn="1">
          <p15:clr>
            <a:srgbClr val="FBAE40"/>
          </p15:clr>
        </p15:guide>
        <p15:guide id="5" orient="horz" pos="821" userDrawn="1">
          <p15:clr>
            <a:srgbClr val="FBAE40"/>
          </p15:clr>
        </p15:guide>
        <p15:guide id="6" orient="horz" pos="2641" userDrawn="1">
          <p15:clr>
            <a:srgbClr val="FBAE40"/>
          </p15:clr>
        </p15:guide>
        <p15:guide id="7" pos="550" userDrawn="1">
          <p15:clr>
            <a:srgbClr val="FBAE40"/>
          </p15:clr>
        </p15:guide>
        <p15:guide id="8" pos="5193" userDrawn="1">
          <p15:clr>
            <a:srgbClr val="FBAE40"/>
          </p15:clr>
        </p15:guide>
        <p15:guide id="9" pos="2897" userDrawn="1">
          <p15:clr>
            <a:srgbClr val="FBAE40"/>
          </p15:clr>
        </p15:guide>
        <p15:guide id="10" pos="282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ufzählung 3 Punkte">
    <p:spTree>
      <p:nvGrpSpPr>
        <p:cNvPr id="1" name=""/>
        <p:cNvGrpSpPr/>
        <p:nvPr/>
      </p:nvGrpSpPr>
      <p:grpSpPr>
        <a:xfrm>
          <a:off x="0" y="0"/>
          <a:ext cx="0" cy="0"/>
          <a:chOff x="0" y="0"/>
          <a:chExt cx="0" cy="0"/>
        </a:xfrm>
      </p:grpSpPr>
      <p:pic>
        <p:nvPicPr>
          <p:cNvPr id="8" name="Grafik 7" descr="Ein Bild, das computer, Licht enthält.&#10;&#10;Automatisch generierte Beschreibung">
            <a:extLst>
              <a:ext uri="{FF2B5EF4-FFF2-40B4-BE49-F238E27FC236}">
                <a16:creationId xmlns:a16="http://schemas.microsoft.com/office/drawing/2014/main" id="{9EDCCC95-947B-B440-B458-C944B6FBED95}"/>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12" name="Grafik 11">
            <a:extLst>
              <a:ext uri="{FF2B5EF4-FFF2-40B4-BE49-F238E27FC236}">
                <a16:creationId xmlns:a16="http://schemas.microsoft.com/office/drawing/2014/main" id="{EBA257F4-3490-3E4D-88EE-AB9CCE564924}"/>
              </a:ext>
            </a:extLst>
          </p:cNvPr>
          <p:cNvPicPr>
            <a:picLocks noChangeAspect="1"/>
          </p:cNvPicPr>
          <p:nvPr userDrawn="1"/>
        </p:nvPicPr>
        <p:blipFill>
          <a:blip r:embed="rId3"/>
          <a:stretch>
            <a:fillRect/>
          </a:stretch>
        </p:blipFill>
        <p:spPr>
          <a:xfrm>
            <a:off x="4231511" y="250031"/>
            <a:ext cx="680978" cy="438789"/>
          </a:xfrm>
          <a:prstGeom prst="rect">
            <a:avLst/>
          </a:prstGeom>
        </p:spPr>
      </p:pic>
      <p:sp>
        <p:nvSpPr>
          <p:cNvPr id="43" name="Titel 1">
            <a:extLst>
              <a:ext uri="{FF2B5EF4-FFF2-40B4-BE49-F238E27FC236}">
                <a16:creationId xmlns:a16="http://schemas.microsoft.com/office/drawing/2014/main" id="{AD165402-0CD8-F748-A6BC-3922D26D98CA}"/>
              </a:ext>
            </a:extLst>
          </p:cNvPr>
          <p:cNvSpPr>
            <a:spLocks noGrp="1"/>
          </p:cNvSpPr>
          <p:nvPr>
            <p:ph type="ctrTitle" hasCustomPrompt="1"/>
          </p:nvPr>
        </p:nvSpPr>
        <p:spPr>
          <a:xfrm>
            <a:off x="332185" y="812625"/>
            <a:ext cx="8452247" cy="569692"/>
          </a:xfrm>
          <a:prstGeom prst="rect">
            <a:avLst/>
          </a:prstGeom>
        </p:spPr>
        <p:txBody>
          <a:bodyPr anchor="ctr"/>
          <a:lstStyle>
            <a:lvl1pPr algn="ctr">
              <a:defRPr sz="3300" b="0">
                <a:solidFill>
                  <a:srgbClr val="13809D"/>
                </a:solidFill>
                <a:latin typeface="Ginóra Sans" pitchFamily="2" charset="0"/>
                <a:cs typeface="Futura Medium" panose="020B0602020204020303" pitchFamily="34" charset="-79"/>
              </a:defRPr>
            </a:lvl1pPr>
          </a:lstStyle>
          <a:p>
            <a:r>
              <a:rPr lang="de-DE" dirty="0"/>
              <a:t>Überschrift</a:t>
            </a:r>
          </a:p>
        </p:txBody>
      </p:sp>
      <p:grpSp>
        <p:nvGrpSpPr>
          <p:cNvPr id="4" name="Gruppieren 3">
            <a:extLst>
              <a:ext uri="{FF2B5EF4-FFF2-40B4-BE49-F238E27FC236}">
                <a16:creationId xmlns:a16="http://schemas.microsoft.com/office/drawing/2014/main" id="{BF227716-C63A-1145-821C-129424533BB2}"/>
              </a:ext>
            </a:extLst>
          </p:cNvPr>
          <p:cNvGrpSpPr/>
          <p:nvPr userDrawn="1"/>
        </p:nvGrpSpPr>
        <p:grpSpPr>
          <a:xfrm>
            <a:off x="6656815" y="2374454"/>
            <a:ext cx="714623" cy="903932"/>
            <a:chOff x="5601329" y="3142433"/>
            <a:chExt cx="952831" cy="1205243"/>
          </a:xfrm>
        </p:grpSpPr>
        <p:sp>
          <p:nvSpPr>
            <p:cNvPr id="46" name="Rechteck 45">
              <a:extLst>
                <a:ext uri="{FF2B5EF4-FFF2-40B4-BE49-F238E27FC236}">
                  <a16:creationId xmlns:a16="http://schemas.microsoft.com/office/drawing/2014/main" id="{97578B3E-6774-C240-997A-021C20A7AD09}"/>
                </a:ext>
              </a:extLst>
            </p:cNvPr>
            <p:cNvSpPr/>
            <p:nvPr userDrawn="1"/>
          </p:nvSpPr>
          <p:spPr>
            <a:xfrm rot="2700000">
              <a:off x="5601329" y="3394847"/>
              <a:ext cx="952829" cy="952829"/>
            </a:xfrm>
            <a:prstGeom prst="rect">
              <a:avLst/>
            </a:prstGeom>
            <a:solidFill>
              <a:srgbClr val="CEC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p>
          </p:txBody>
        </p:sp>
        <p:sp>
          <p:nvSpPr>
            <p:cNvPr id="45" name="Rechteck 44">
              <a:extLst>
                <a:ext uri="{FF2B5EF4-FFF2-40B4-BE49-F238E27FC236}">
                  <a16:creationId xmlns:a16="http://schemas.microsoft.com/office/drawing/2014/main" id="{D6F98F97-AA21-9341-BB3C-F2DB000236E0}"/>
                </a:ext>
              </a:extLst>
            </p:cNvPr>
            <p:cNvSpPr/>
            <p:nvPr userDrawn="1"/>
          </p:nvSpPr>
          <p:spPr>
            <a:xfrm rot="2700000">
              <a:off x="5601331" y="3142433"/>
              <a:ext cx="952829" cy="9528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p>
          </p:txBody>
        </p:sp>
      </p:grpSp>
      <p:grpSp>
        <p:nvGrpSpPr>
          <p:cNvPr id="68" name="Gruppieren 67">
            <a:extLst>
              <a:ext uri="{FF2B5EF4-FFF2-40B4-BE49-F238E27FC236}">
                <a16:creationId xmlns:a16="http://schemas.microsoft.com/office/drawing/2014/main" id="{E1977FED-9B2A-5E4E-B8A5-B9ACA49EACF6}"/>
              </a:ext>
            </a:extLst>
          </p:cNvPr>
          <p:cNvGrpSpPr/>
          <p:nvPr userDrawn="1"/>
        </p:nvGrpSpPr>
        <p:grpSpPr>
          <a:xfrm>
            <a:off x="1769056" y="2280610"/>
            <a:ext cx="714623" cy="903932"/>
            <a:chOff x="1036198" y="3131633"/>
            <a:chExt cx="952831" cy="1205243"/>
          </a:xfrm>
        </p:grpSpPr>
        <p:sp>
          <p:nvSpPr>
            <p:cNvPr id="48" name="Rechteck 47">
              <a:extLst>
                <a:ext uri="{FF2B5EF4-FFF2-40B4-BE49-F238E27FC236}">
                  <a16:creationId xmlns:a16="http://schemas.microsoft.com/office/drawing/2014/main" id="{22702B52-AF27-0349-B653-4FCD2D17F987}"/>
                </a:ext>
              </a:extLst>
            </p:cNvPr>
            <p:cNvSpPr/>
            <p:nvPr userDrawn="1"/>
          </p:nvSpPr>
          <p:spPr>
            <a:xfrm rot="2700000">
              <a:off x="1036198" y="3384047"/>
              <a:ext cx="952829" cy="952829"/>
            </a:xfrm>
            <a:prstGeom prst="rect">
              <a:avLst/>
            </a:prstGeom>
            <a:solidFill>
              <a:srgbClr val="CEC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p>
          </p:txBody>
        </p:sp>
        <p:sp>
          <p:nvSpPr>
            <p:cNvPr id="49" name="Rechteck 48">
              <a:extLst>
                <a:ext uri="{FF2B5EF4-FFF2-40B4-BE49-F238E27FC236}">
                  <a16:creationId xmlns:a16="http://schemas.microsoft.com/office/drawing/2014/main" id="{31BBB4D6-4351-D641-800D-F45F0C8300FA}"/>
                </a:ext>
              </a:extLst>
            </p:cNvPr>
            <p:cNvSpPr/>
            <p:nvPr userDrawn="1"/>
          </p:nvSpPr>
          <p:spPr>
            <a:xfrm rot="2700000">
              <a:off x="1036200" y="3131633"/>
              <a:ext cx="952829" cy="9528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p>
          </p:txBody>
        </p:sp>
      </p:grpSp>
      <p:grpSp>
        <p:nvGrpSpPr>
          <p:cNvPr id="53" name="Gruppieren 52">
            <a:extLst>
              <a:ext uri="{FF2B5EF4-FFF2-40B4-BE49-F238E27FC236}">
                <a16:creationId xmlns:a16="http://schemas.microsoft.com/office/drawing/2014/main" id="{E91DE741-78BD-1442-9A69-E13D4A3D5D39}"/>
              </a:ext>
            </a:extLst>
          </p:cNvPr>
          <p:cNvGrpSpPr/>
          <p:nvPr userDrawn="1"/>
        </p:nvGrpSpPr>
        <p:grpSpPr>
          <a:xfrm>
            <a:off x="4218540" y="2379070"/>
            <a:ext cx="714623" cy="903932"/>
            <a:chOff x="5601329" y="3142433"/>
            <a:chExt cx="952831" cy="1205243"/>
          </a:xfrm>
        </p:grpSpPr>
        <p:sp>
          <p:nvSpPr>
            <p:cNvPr id="54" name="Rechteck 53">
              <a:extLst>
                <a:ext uri="{FF2B5EF4-FFF2-40B4-BE49-F238E27FC236}">
                  <a16:creationId xmlns:a16="http://schemas.microsoft.com/office/drawing/2014/main" id="{99F3A88B-6046-5E42-A8EC-1EE082FE8519}"/>
                </a:ext>
              </a:extLst>
            </p:cNvPr>
            <p:cNvSpPr/>
            <p:nvPr userDrawn="1"/>
          </p:nvSpPr>
          <p:spPr>
            <a:xfrm rot="2700000">
              <a:off x="5601329" y="3394847"/>
              <a:ext cx="952829" cy="952829"/>
            </a:xfrm>
            <a:prstGeom prst="rect">
              <a:avLst/>
            </a:prstGeom>
            <a:solidFill>
              <a:srgbClr val="CEC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p>
          </p:txBody>
        </p:sp>
        <p:sp>
          <p:nvSpPr>
            <p:cNvPr id="55" name="Rechteck 54">
              <a:extLst>
                <a:ext uri="{FF2B5EF4-FFF2-40B4-BE49-F238E27FC236}">
                  <a16:creationId xmlns:a16="http://schemas.microsoft.com/office/drawing/2014/main" id="{7EF79DD2-97DB-0A46-B8DC-7BB34E547BCF}"/>
                </a:ext>
              </a:extLst>
            </p:cNvPr>
            <p:cNvSpPr/>
            <p:nvPr userDrawn="1"/>
          </p:nvSpPr>
          <p:spPr>
            <a:xfrm rot="2700000">
              <a:off x="5601331" y="3142433"/>
              <a:ext cx="952829" cy="9528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p>
          </p:txBody>
        </p:sp>
      </p:grpSp>
      <p:sp>
        <p:nvSpPr>
          <p:cNvPr id="59" name="Textplatzhalter 22">
            <a:extLst>
              <a:ext uri="{FF2B5EF4-FFF2-40B4-BE49-F238E27FC236}">
                <a16:creationId xmlns:a16="http://schemas.microsoft.com/office/drawing/2014/main" id="{EC63AAA3-A755-174B-B43F-280661A5D339}"/>
              </a:ext>
            </a:extLst>
          </p:cNvPr>
          <p:cNvSpPr>
            <a:spLocks noGrp="1"/>
          </p:cNvSpPr>
          <p:nvPr userDrawn="1">
            <p:ph type="body" sz="quarter" idx="13" hasCustomPrompt="1"/>
          </p:nvPr>
        </p:nvSpPr>
        <p:spPr>
          <a:xfrm>
            <a:off x="4192468" y="2538436"/>
            <a:ext cx="766763" cy="422353"/>
          </a:xfrm>
          <a:prstGeom prst="rect">
            <a:avLst/>
          </a:prstGeom>
        </p:spPr>
        <p:txBody>
          <a:bodyPr vert="horz" lIns="91440" tIns="45720" rIns="91440" bIns="45720" rtlCol="0" anchor="ctr">
            <a:normAutofit/>
          </a:bodyPr>
          <a:lstStyle>
            <a:lvl1pPr algn="ctr">
              <a:buNone/>
              <a:defRPr lang="de-DE" sz="4050" b="1" dirty="0">
                <a:solidFill>
                  <a:schemeClr val="bg1"/>
                </a:solidFill>
                <a:latin typeface="Ginóra Sans" pitchFamily="2" charset="0"/>
                <a:ea typeface="+mj-ea"/>
                <a:cs typeface="Futura Medium" panose="020B0602020204020303" pitchFamily="34" charset="-79"/>
              </a:defRPr>
            </a:lvl1pPr>
          </a:lstStyle>
          <a:p>
            <a:pPr lvl="0">
              <a:spcBef>
                <a:spcPct val="0"/>
              </a:spcBef>
              <a:buNone/>
            </a:pPr>
            <a:r>
              <a:rPr lang="de-DE" dirty="0"/>
              <a:t>02</a:t>
            </a:r>
          </a:p>
        </p:txBody>
      </p:sp>
      <p:sp>
        <p:nvSpPr>
          <p:cNvPr id="60" name="Textplatzhalter 22">
            <a:extLst>
              <a:ext uri="{FF2B5EF4-FFF2-40B4-BE49-F238E27FC236}">
                <a16:creationId xmlns:a16="http://schemas.microsoft.com/office/drawing/2014/main" id="{E6046262-5C1B-A140-9CF0-42C250EAAF66}"/>
              </a:ext>
            </a:extLst>
          </p:cNvPr>
          <p:cNvSpPr>
            <a:spLocks noGrp="1"/>
          </p:cNvSpPr>
          <p:nvPr userDrawn="1">
            <p:ph type="body" sz="quarter" idx="14" hasCustomPrompt="1"/>
          </p:nvPr>
        </p:nvSpPr>
        <p:spPr>
          <a:xfrm>
            <a:off x="1741622" y="2423048"/>
            <a:ext cx="766763" cy="422353"/>
          </a:xfrm>
          <a:prstGeom prst="rect">
            <a:avLst/>
          </a:prstGeom>
        </p:spPr>
        <p:txBody>
          <a:bodyPr vert="horz" lIns="91440" tIns="45720" rIns="91440" bIns="45720" rtlCol="0" anchor="ctr">
            <a:normAutofit/>
          </a:bodyPr>
          <a:lstStyle>
            <a:lvl1pPr algn="ctr">
              <a:buNone/>
              <a:defRPr lang="de-DE" sz="4050" b="1" dirty="0">
                <a:solidFill>
                  <a:schemeClr val="bg1"/>
                </a:solidFill>
                <a:latin typeface="Ginóra Sans" pitchFamily="2" charset="0"/>
                <a:ea typeface="+mj-ea"/>
                <a:cs typeface="Futura Medium" panose="020B0602020204020303" pitchFamily="34" charset="-79"/>
              </a:defRPr>
            </a:lvl1pPr>
          </a:lstStyle>
          <a:p>
            <a:pPr lvl="0">
              <a:spcBef>
                <a:spcPct val="0"/>
              </a:spcBef>
              <a:buNone/>
            </a:pPr>
            <a:r>
              <a:rPr lang="de-DE" dirty="0"/>
              <a:t>01</a:t>
            </a:r>
          </a:p>
        </p:txBody>
      </p:sp>
      <p:sp>
        <p:nvSpPr>
          <p:cNvPr id="61" name="Textplatzhalter 22">
            <a:extLst>
              <a:ext uri="{FF2B5EF4-FFF2-40B4-BE49-F238E27FC236}">
                <a16:creationId xmlns:a16="http://schemas.microsoft.com/office/drawing/2014/main" id="{5B1BBCCD-C02A-4143-AF33-70BDAC1B2F0F}"/>
              </a:ext>
            </a:extLst>
          </p:cNvPr>
          <p:cNvSpPr>
            <a:spLocks noGrp="1"/>
          </p:cNvSpPr>
          <p:nvPr userDrawn="1">
            <p:ph type="body" sz="quarter" idx="15" hasCustomPrompt="1"/>
          </p:nvPr>
        </p:nvSpPr>
        <p:spPr>
          <a:xfrm>
            <a:off x="6630744" y="2535712"/>
            <a:ext cx="766763" cy="422353"/>
          </a:xfrm>
          <a:prstGeom prst="rect">
            <a:avLst/>
          </a:prstGeom>
        </p:spPr>
        <p:txBody>
          <a:bodyPr vert="horz" lIns="91440" tIns="45720" rIns="91440" bIns="45720" rtlCol="0" anchor="ctr">
            <a:normAutofit/>
          </a:bodyPr>
          <a:lstStyle>
            <a:lvl1pPr algn="ctr">
              <a:buNone/>
              <a:defRPr lang="de-DE" sz="4050" b="1" dirty="0">
                <a:solidFill>
                  <a:schemeClr val="bg1"/>
                </a:solidFill>
                <a:latin typeface="Ginóra Sans" pitchFamily="2" charset="0"/>
                <a:ea typeface="+mj-ea"/>
                <a:cs typeface="Futura Medium" panose="020B0602020204020303" pitchFamily="34" charset="-79"/>
              </a:defRPr>
            </a:lvl1pPr>
          </a:lstStyle>
          <a:p>
            <a:pPr lvl="0">
              <a:spcBef>
                <a:spcPct val="0"/>
              </a:spcBef>
              <a:buNone/>
            </a:pPr>
            <a:r>
              <a:rPr lang="de-DE" dirty="0"/>
              <a:t>03</a:t>
            </a:r>
          </a:p>
        </p:txBody>
      </p:sp>
      <p:sp>
        <p:nvSpPr>
          <p:cNvPr id="40" name="Textplatzhalter 3">
            <a:extLst>
              <a:ext uri="{FF2B5EF4-FFF2-40B4-BE49-F238E27FC236}">
                <a16:creationId xmlns:a16="http://schemas.microsoft.com/office/drawing/2014/main" id="{9CA16370-16F3-6442-BA51-56B437C58296}"/>
              </a:ext>
            </a:extLst>
          </p:cNvPr>
          <p:cNvSpPr>
            <a:spLocks noGrp="1"/>
          </p:cNvSpPr>
          <p:nvPr>
            <p:ph type="body" sz="quarter" idx="41" hasCustomPrompt="1"/>
          </p:nvPr>
        </p:nvSpPr>
        <p:spPr>
          <a:xfrm>
            <a:off x="1279960" y="3461226"/>
            <a:ext cx="1586918" cy="250031"/>
          </a:xfrm>
          <a:prstGeom prst="rect">
            <a:avLst/>
          </a:prstGeom>
        </p:spPr>
        <p:txBody>
          <a:bodyPr/>
          <a:lstStyle>
            <a:lvl1pPr algn="ctr">
              <a:defRPr sz="1500"/>
            </a:lvl1pPr>
          </a:lstStyle>
          <a:p>
            <a:pPr lvl="0"/>
            <a:r>
              <a:rPr lang="de-DE" dirty="0"/>
              <a:t>Überschrift Punkt 1</a:t>
            </a:r>
          </a:p>
        </p:txBody>
      </p:sp>
      <p:sp>
        <p:nvSpPr>
          <p:cNvPr id="41" name="Textplatzhalter 8">
            <a:extLst>
              <a:ext uri="{FF2B5EF4-FFF2-40B4-BE49-F238E27FC236}">
                <a16:creationId xmlns:a16="http://schemas.microsoft.com/office/drawing/2014/main" id="{72967BB9-BAC7-1B4B-BDF5-BD14C843C30D}"/>
              </a:ext>
            </a:extLst>
          </p:cNvPr>
          <p:cNvSpPr>
            <a:spLocks noGrp="1"/>
          </p:cNvSpPr>
          <p:nvPr>
            <p:ph type="body" sz="quarter" idx="44" hasCustomPrompt="1"/>
          </p:nvPr>
        </p:nvSpPr>
        <p:spPr>
          <a:xfrm>
            <a:off x="1279960" y="3791029"/>
            <a:ext cx="1586918" cy="504825"/>
          </a:xfrm>
          <a:prstGeom prst="rect">
            <a:avLst/>
          </a:prstGeom>
        </p:spPr>
        <p:txBody>
          <a:bodyPr/>
          <a:lstStyle>
            <a:lvl1pPr algn="ctr">
              <a:defRPr sz="1200"/>
            </a:lvl1pPr>
          </a:lstStyle>
          <a:p>
            <a:pPr lvl="0"/>
            <a:r>
              <a:rPr lang="de-DE" dirty="0"/>
              <a:t>Text</a:t>
            </a:r>
          </a:p>
        </p:txBody>
      </p:sp>
      <p:sp>
        <p:nvSpPr>
          <p:cNvPr id="42" name="Textplatzhalter 3">
            <a:extLst>
              <a:ext uri="{FF2B5EF4-FFF2-40B4-BE49-F238E27FC236}">
                <a16:creationId xmlns:a16="http://schemas.microsoft.com/office/drawing/2014/main" id="{BD7D2717-E05B-7942-8325-02710B811C25}"/>
              </a:ext>
            </a:extLst>
          </p:cNvPr>
          <p:cNvSpPr>
            <a:spLocks noGrp="1"/>
          </p:cNvSpPr>
          <p:nvPr>
            <p:ph type="body" sz="quarter" idx="45" hasCustomPrompt="1"/>
          </p:nvPr>
        </p:nvSpPr>
        <p:spPr>
          <a:xfrm>
            <a:off x="3782076" y="3462962"/>
            <a:ext cx="1586918" cy="250031"/>
          </a:xfrm>
          <a:prstGeom prst="rect">
            <a:avLst/>
          </a:prstGeom>
        </p:spPr>
        <p:txBody>
          <a:bodyPr/>
          <a:lstStyle>
            <a:lvl1pPr algn="ctr">
              <a:defRPr sz="1500"/>
            </a:lvl1pPr>
          </a:lstStyle>
          <a:p>
            <a:pPr lvl="0"/>
            <a:r>
              <a:rPr lang="de-DE" dirty="0"/>
              <a:t>Überschrift Punkt 2</a:t>
            </a:r>
          </a:p>
        </p:txBody>
      </p:sp>
      <p:sp>
        <p:nvSpPr>
          <p:cNvPr id="47" name="Textplatzhalter 8">
            <a:extLst>
              <a:ext uri="{FF2B5EF4-FFF2-40B4-BE49-F238E27FC236}">
                <a16:creationId xmlns:a16="http://schemas.microsoft.com/office/drawing/2014/main" id="{251FBAD9-9D02-CA4C-9E8F-5728BB4E10C2}"/>
              </a:ext>
            </a:extLst>
          </p:cNvPr>
          <p:cNvSpPr>
            <a:spLocks noGrp="1"/>
          </p:cNvSpPr>
          <p:nvPr>
            <p:ph type="body" sz="quarter" idx="46" hasCustomPrompt="1"/>
          </p:nvPr>
        </p:nvSpPr>
        <p:spPr>
          <a:xfrm>
            <a:off x="3782076" y="3792765"/>
            <a:ext cx="1586918" cy="504825"/>
          </a:xfrm>
          <a:prstGeom prst="rect">
            <a:avLst/>
          </a:prstGeom>
        </p:spPr>
        <p:txBody>
          <a:bodyPr/>
          <a:lstStyle>
            <a:lvl1pPr algn="ctr">
              <a:defRPr sz="1200"/>
            </a:lvl1pPr>
          </a:lstStyle>
          <a:p>
            <a:pPr lvl="0"/>
            <a:r>
              <a:rPr lang="de-DE" dirty="0"/>
              <a:t>Text</a:t>
            </a:r>
          </a:p>
        </p:txBody>
      </p:sp>
      <p:sp>
        <p:nvSpPr>
          <p:cNvPr id="64" name="Textplatzhalter 3">
            <a:extLst>
              <a:ext uri="{FF2B5EF4-FFF2-40B4-BE49-F238E27FC236}">
                <a16:creationId xmlns:a16="http://schemas.microsoft.com/office/drawing/2014/main" id="{ADC201B6-98BA-BB42-B1E9-6F08E9ADB2D2}"/>
              </a:ext>
            </a:extLst>
          </p:cNvPr>
          <p:cNvSpPr>
            <a:spLocks noGrp="1"/>
          </p:cNvSpPr>
          <p:nvPr>
            <p:ph type="body" sz="quarter" idx="47" hasCustomPrompt="1"/>
          </p:nvPr>
        </p:nvSpPr>
        <p:spPr>
          <a:xfrm>
            <a:off x="6232937" y="3462962"/>
            <a:ext cx="1586918" cy="250031"/>
          </a:xfrm>
          <a:prstGeom prst="rect">
            <a:avLst/>
          </a:prstGeom>
        </p:spPr>
        <p:txBody>
          <a:bodyPr/>
          <a:lstStyle>
            <a:lvl1pPr algn="ctr">
              <a:defRPr sz="1500"/>
            </a:lvl1pPr>
          </a:lstStyle>
          <a:p>
            <a:pPr lvl="0"/>
            <a:r>
              <a:rPr lang="de-DE" dirty="0"/>
              <a:t>Überschrift Punkt 3</a:t>
            </a:r>
          </a:p>
        </p:txBody>
      </p:sp>
      <p:sp>
        <p:nvSpPr>
          <p:cNvPr id="67" name="Textplatzhalter 8">
            <a:extLst>
              <a:ext uri="{FF2B5EF4-FFF2-40B4-BE49-F238E27FC236}">
                <a16:creationId xmlns:a16="http://schemas.microsoft.com/office/drawing/2014/main" id="{B86C9FDF-7DC7-E247-A69F-BA26E301A0F1}"/>
              </a:ext>
            </a:extLst>
          </p:cNvPr>
          <p:cNvSpPr>
            <a:spLocks noGrp="1"/>
          </p:cNvSpPr>
          <p:nvPr>
            <p:ph type="body" sz="quarter" idx="48" hasCustomPrompt="1"/>
          </p:nvPr>
        </p:nvSpPr>
        <p:spPr>
          <a:xfrm>
            <a:off x="6232937" y="3792765"/>
            <a:ext cx="1586918" cy="504825"/>
          </a:xfrm>
          <a:prstGeom prst="rect">
            <a:avLst/>
          </a:prstGeom>
        </p:spPr>
        <p:txBody>
          <a:bodyPr/>
          <a:lstStyle>
            <a:lvl1pPr algn="ctr">
              <a:defRPr sz="1200"/>
            </a:lvl1pPr>
          </a:lstStyle>
          <a:p>
            <a:pPr lvl="0"/>
            <a:r>
              <a:rPr lang="de-DE" dirty="0"/>
              <a:t>Text</a:t>
            </a:r>
          </a:p>
        </p:txBody>
      </p:sp>
      <p:sp>
        <p:nvSpPr>
          <p:cNvPr id="3" name="Textplatzhalter 2">
            <a:extLst>
              <a:ext uri="{FF2B5EF4-FFF2-40B4-BE49-F238E27FC236}">
                <a16:creationId xmlns:a16="http://schemas.microsoft.com/office/drawing/2014/main" id="{D67D40AD-56B2-D442-AF6F-A128B83F653E}"/>
              </a:ext>
            </a:extLst>
          </p:cNvPr>
          <p:cNvSpPr>
            <a:spLocks noGrp="1"/>
          </p:cNvSpPr>
          <p:nvPr>
            <p:ph type="body" sz="quarter" idx="53" hasCustomPrompt="1"/>
          </p:nvPr>
        </p:nvSpPr>
        <p:spPr>
          <a:xfrm>
            <a:off x="332185" y="1428104"/>
            <a:ext cx="8452247" cy="414984"/>
          </a:xfrm>
          <a:prstGeom prst="rect">
            <a:avLst/>
          </a:prstGeom>
        </p:spPr>
        <p:txBody>
          <a:bodyPr anchor="ctr"/>
          <a:lstStyle>
            <a:lvl1pPr algn="ctr">
              <a:defRPr sz="1800"/>
            </a:lvl1pPr>
          </a:lstStyle>
          <a:p>
            <a:pPr lvl="0"/>
            <a:r>
              <a:rPr lang="de-DE" dirty="0"/>
              <a:t>Untertitel</a:t>
            </a:r>
          </a:p>
        </p:txBody>
      </p:sp>
      <p:sp>
        <p:nvSpPr>
          <p:cNvPr id="2" name="Fußzeilenplatzhalter 1">
            <a:extLst>
              <a:ext uri="{FF2B5EF4-FFF2-40B4-BE49-F238E27FC236}">
                <a16:creationId xmlns:a16="http://schemas.microsoft.com/office/drawing/2014/main" id="{5A340C83-7756-BF40-8639-6E802FF6DD81}"/>
              </a:ext>
            </a:extLst>
          </p:cNvPr>
          <p:cNvSpPr>
            <a:spLocks noGrp="1"/>
          </p:cNvSpPr>
          <p:nvPr>
            <p:ph type="ftr" sz="quarter" idx="54"/>
          </p:nvPr>
        </p:nvSpPr>
        <p:spPr>
          <a:xfrm>
            <a:off x="6890147" y="4617241"/>
            <a:ext cx="1894284" cy="273844"/>
          </a:xfrm>
          <a:prstGeom prst="rect">
            <a:avLst/>
          </a:prstGeom>
        </p:spPr>
        <p:txBody>
          <a:bodyPr/>
          <a:lstStyle/>
          <a:p>
            <a:r>
              <a:rPr lang="de-DE" smtClean="0">
                <a:solidFill>
                  <a:schemeClr val="tx2"/>
                </a:solidFill>
              </a:rPr>
              <a:t>Das Presse OL- Konzept</a:t>
            </a:r>
            <a:endParaRPr lang="de-DE" dirty="0">
              <a:solidFill>
                <a:schemeClr val="tx2"/>
              </a:solidFill>
            </a:endParaRPr>
          </a:p>
        </p:txBody>
      </p:sp>
      <p:sp>
        <p:nvSpPr>
          <p:cNvPr id="5" name="Foliennummernplatzhalter 4">
            <a:extLst>
              <a:ext uri="{FF2B5EF4-FFF2-40B4-BE49-F238E27FC236}">
                <a16:creationId xmlns:a16="http://schemas.microsoft.com/office/drawing/2014/main" id="{391187E9-464B-5C4F-A735-405D71226346}"/>
              </a:ext>
            </a:extLst>
          </p:cNvPr>
          <p:cNvSpPr>
            <a:spLocks noGrp="1"/>
          </p:cNvSpPr>
          <p:nvPr>
            <p:ph type="sldNum" sz="quarter" idx="55"/>
          </p:nvPr>
        </p:nvSpPr>
        <p:spPr/>
        <p:txBody>
          <a:bodyPr/>
          <a:lstStyle/>
          <a:p>
            <a:fld id="{464D89FC-A76A-4A4A-A66A-19B3FB217C6F}" type="slidenum">
              <a:rPr lang="de-DE" smtClean="0"/>
              <a:pPr/>
              <a:t>‹Nr.›</a:t>
            </a:fld>
            <a:r>
              <a:rPr lang="de-DE"/>
              <a:t> /</a:t>
            </a:r>
            <a:endParaRPr lang="de-DE" dirty="0"/>
          </a:p>
        </p:txBody>
      </p:sp>
    </p:spTree>
    <p:extLst>
      <p:ext uri="{BB962C8B-B14F-4D97-AF65-F5344CB8AC3E}">
        <p14:creationId xmlns:p14="http://schemas.microsoft.com/office/powerpoint/2010/main" val="3793425500"/>
      </p:ext>
    </p:extLst>
  </p:cSld>
  <p:clrMapOvr>
    <a:masterClrMapping/>
  </p:clrMapOvr>
  <p:extLst mod="1">
    <p:ext uri="{DCECCB84-F9BA-43D5-87BE-67443E8EF086}">
      <p15:sldGuideLst xmlns:p15="http://schemas.microsoft.com/office/powerpoint/2012/main">
        <p15:guide id="1" orient="horz" pos="158">
          <p15:clr>
            <a:srgbClr val="FBAE40"/>
          </p15:clr>
        </p15:guide>
        <p15:guide id="2" pos="5534">
          <p15:clr>
            <a:srgbClr val="FBAE40"/>
          </p15:clr>
        </p15:guide>
        <p15:guide id="3" pos="209">
          <p15:clr>
            <a:srgbClr val="FBAE40"/>
          </p15:clr>
        </p15:guide>
        <p15:guide id="4" orient="horz" pos="3083">
          <p15:clr>
            <a:srgbClr val="FBAE40"/>
          </p15:clr>
        </p15:guide>
        <p15:guide id="5" orient="horz" pos="429">
          <p15:clr>
            <a:srgbClr val="FBAE40"/>
          </p15:clr>
        </p15:guide>
        <p15:guide id="6" orient="horz" pos="2709">
          <p15:clr>
            <a:srgbClr val="FBAE40"/>
          </p15:clr>
        </p15:guide>
        <p15:guide id="7" orient="horz" pos="497">
          <p15:clr>
            <a:srgbClr val="FBAE40"/>
          </p15:clr>
        </p15:guide>
        <p15:guide id="8" orient="horz" pos="889">
          <p15:clr>
            <a:srgbClr val="FBAE40"/>
          </p15:clr>
        </p15:guide>
        <p15:guide id="9" orient="horz" pos="1161">
          <p15:clr>
            <a:srgbClr val="FBAE40"/>
          </p15:clr>
        </p15:guide>
        <p15:guide id="10" orient="horz" pos="1399">
          <p15:clr>
            <a:srgbClr val="FBAE40"/>
          </p15:clr>
        </p15:guide>
        <p15:guide id="11" orient="horz" pos="2165">
          <p15:clr>
            <a:srgbClr val="FBAE40"/>
          </p15:clr>
        </p15:guide>
        <p15:guide id="12" pos="2880" userDrawn="1">
          <p15:clr>
            <a:srgbClr val="FBAE40"/>
          </p15:clr>
        </p15:guide>
        <p15:guide id="13" orient="horz" userDrawn="1">
          <p15:clr>
            <a:srgbClr val="FBAE40"/>
          </p15:clr>
        </p15:guide>
        <p15:guide id="14" pos="1338" userDrawn="1">
          <p15:clr>
            <a:srgbClr val="FBAE40"/>
          </p15:clr>
        </p15:guide>
        <p15:guide id="15" pos="442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fzählung 3 Punkte mit Bild">
    <p:spTree>
      <p:nvGrpSpPr>
        <p:cNvPr id="1" name=""/>
        <p:cNvGrpSpPr/>
        <p:nvPr/>
      </p:nvGrpSpPr>
      <p:grpSpPr>
        <a:xfrm>
          <a:off x="0" y="0"/>
          <a:ext cx="0" cy="0"/>
          <a:chOff x="0" y="0"/>
          <a:chExt cx="0" cy="0"/>
        </a:xfrm>
      </p:grpSpPr>
      <p:pic>
        <p:nvPicPr>
          <p:cNvPr id="8" name="Grafik 7" descr="Ein Bild, das computer, Licht enthält.&#10;&#10;Automatisch generierte Beschreibung">
            <a:extLst>
              <a:ext uri="{FF2B5EF4-FFF2-40B4-BE49-F238E27FC236}">
                <a16:creationId xmlns:a16="http://schemas.microsoft.com/office/drawing/2014/main" id="{9EDCCC95-947B-B440-B458-C944B6FBED95}"/>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12" name="Grafik 11">
            <a:extLst>
              <a:ext uri="{FF2B5EF4-FFF2-40B4-BE49-F238E27FC236}">
                <a16:creationId xmlns:a16="http://schemas.microsoft.com/office/drawing/2014/main" id="{EBA257F4-3490-3E4D-88EE-AB9CCE564924}"/>
              </a:ext>
            </a:extLst>
          </p:cNvPr>
          <p:cNvPicPr>
            <a:picLocks noChangeAspect="1"/>
          </p:cNvPicPr>
          <p:nvPr userDrawn="1"/>
        </p:nvPicPr>
        <p:blipFill>
          <a:blip r:embed="rId3"/>
          <a:stretch>
            <a:fillRect/>
          </a:stretch>
        </p:blipFill>
        <p:spPr>
          <a:xfrm>
            <a:off x="4231511" y="250031"/>
            <a:ext cx="680978" cy="438789"/>
          </a:xfrm>
          <a:prstGeom prst="rect">
            <a:avLst/>
          </a:prstGeom>
        </p:spPr>
      </p:pic>
      <p:sp>
        <p:nvSpPr>
          <p:cNvPr id="43" name="Titel 1">
            <a:extLst>
              <a:ext uri="{FF2B5EF4-FFF2-40B4-BE49-F238E27FC236}">
                <a16:creationId xmlns:a16="http://schemas.microsoft.com/office/drawing/2014/main" id="{AD165402-0CD8-F748-A6BC-3922D26D98CA}"/>
              </a:ext>
            </a:extLst>
          </p:cNvPr>
          <p:cNvSpPr>
            <a:spLocks noGrp="1"/>
          </p:cNvSpPr>
          <p:nvPr>
            <p:ph type="ctrTitle" hasCustomPrompt="1"/>
          </p:nvPr>
        </p:nvSpPr>
        <p:spPr>
          <a:xfrm>
            <a:off x="332185" y="812625"/>
            <a:ext cx="8452247" cy="569692"/>
          </a:xfrm>
          <a:prstGeom prst="rect">
            <a:avLst/>
          </a:prstGeom>
        </p:spPr>
        <p:txBody>
          <a:bodyPr anchor="ctr"/>
          <a:lstStyle>
            <a:lvl1pPr algn="ctr">
              <a:defRPr sz="3300" b="0">
                <a:solidFill>
                  <a:srgbClr val="13809D"/>
                </a:solidFill>
                <a:latin typeface="Ginóra Sans" pitchFamily="2" charset="0"/>
                <a:cs typeface="Futura Medium" panose="020B0602020204020303" pitchFamily="34" charset="-79"/>
              </a:defRPr>
            </a:lvl1pPr>
          </a:lstStyle>
          <a:p>
            <a:r>
              <a:rPr lang="de-DE" dirty="0"/>
              <a:t>Überschrift</a:t>
            </a:r>
          </a:p>
        </p:txBody>
      </p:sp>
      <p:sp>
        <p:nvSpPr>
          <p:cNvPr id="46" name="Rechteck 45">
            <a:extLst>
              <a:ext uri="{FF2B5EF4-FFF2-40B4-BE49-F238E27FC236}">
                <a16:creationId xmlns:a16="http://schemas.microsoft.com/office/drawing/2014/main" id="{97578B3E-6774-C240-997A-021C20A7AD09}"/>
              </a:ext>
            </a:extLst>
          </p:cNvPr>
          <p:cNvSpPr/>
          <p:nvPr userDrawn="1"/>
        </p:nvSpPr>
        <p:spPr>
          <a:xfrm rot="2700000">
            <a:off x="6656815" y="2563764"/>
            <a:ext cx="714622" cy="714622"/>
          </a:xfrm>
          <a:prstGeom prst="rect">
            <a:avLst/>
          </a:prstGeom>
          <a:solidFill>
            <a:srgbClr val="CEC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p>
        </p:txBody>
      </p:sp>
      <p:sp>
        <p:nvSpPr>
          <p:cNvPr id="48" name="Rechteck 47">
            <a:extLst>
              <a:ext uri="{FF2B5EF4-FFF2-40B4-BE49-F238E27FC236}">
                <a16:creationId xmlns:a16="http://schemas.microsoft.com/office/drawing/2014/main" id="{22702B52-AF27-0349-B653-4FCD2D17F987}"/>
              </a:ext>
            </a:extLst>
          </p:cNvPr>
          <p:cNvSpPr/>
          <p:nvPr userDrawn="1"/>
        </p:nvSpPr>
        <p:spPr>
          <a:xfrm rot="2700000">
            <a:off x="1769056" y="2539592"/>
            <a:ext cx="714622" cy="714622"/>
          </a:xfrm>
          <a:prstGeom prst="rect">
            <a:avLst/>
          </a:prstGeom>
          <a:solidFill>
            <a:srgbClr val="CEC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p>
        </p:txBody>
      </p:sp>
      <p:sp>
        <p:nvSpPr>
          <p:cNvPr id="54" name="Rechteck 53">
            <a:extLst>
              <a:ext uri="{FF2B5EF4-FFF2-40B4-BE49-F238E27FC236}">
                <a16:creationId xmlns:a16="http://schemas.microsoft.com/office/drawing/2014/main" id="{99F3A88B-6046-5E42-A8EC-1EE082FE8519}"/>
              </a:ext>
            </a:extLst>
          </p:cNvPr>
          <p:cNvSpPr/>
          <p:nvPr userDrawn="1"/>
        </p:nvSpPr>
        <p:spPr>
          <a:xfrm rot="2700000">
            <a:off x="4218540" y="2568380"/>
            <a:ext cx="714622" cy="714622"/>
          </a:xfrm>
          <a:prstGeom prst="rect">
            <a:avLst/>
          </a:prstGeom>
          <a:solidFill>
            <a:srgbClr val="CEC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p>
        </p:txBody>
      </p:sp>
      <p:sp>
        <p:nvSpPr>
          <p:cNvPr id="59" name="Textplatzhalter 22">
            <a:extLst>
              <a:ext uri="{FF2B5EF4-FFF2-40B4-BE49-F238E27FC236}">
                <a16:creationId xmlns:a16="http://schemas.microsoft.com/office/drawing/2014/main" id="{EC63AAA3-A755-174B-B43F-280661A5D339}"/>
              </a:ext>
            </a:extLst>
          </p:cNvPr>
          <p:cNvSpPr>
            <a:spLocks noGrp="1"/>
          </p:cNvSpPr>
          <p:nvPr userDrawn="1">
            <p:ph type="body" sz="quarter" idx="13" hasCustomPrompt="1"/>
          </p:nvPr>
        </p:nvSpPr>
        <p:spPr>
          <a:xfrm>
            <a:off x="4192468" y="2538436"/>
            <a:ext cx="766763" cy="422353"/>
          </a:xfrm>
          <a:prstGeom prst="rect">
            <a:avLst/>
          </a:prstGeom>
        </p:spPr>
        <p:txBody>
          <a:bodyPr vert="horz" lIns="91440" tIns="45720" rIns="91440" bIns="45720" rtlCol="0" anchor="ctr">
            <a:normAutofit/>
          </a:bodyPr>
          <a:lstStyle>
            <a:lvl1pPr algn="ctr">
              <a:buNone/>
              <a:defRPr lang="de-DE" sz="4050" b="1" dirty="0">
                <a:solidFill>
                  <a:schemeClr val="bg1"/>
                </a:solidFill>
                <a:latin typeface="Ginóra Sans" pitchFamily="2" charset="0"/>
                <a:ea typeface="+mj-ea"/>
                <a:cs typeface="Futura Medium" panose="020B0602020204020303" pitchFamily="34" charset="-79"/>
              </a:defRPr>
            </a:lvl1pPr>
          </a:lstStyle>
          <a:p>
            <a:pPr lvl="0">
              <a:spcBef>
                <a:spcPct val="0"/>
              </a:spcBef>
              <a:buNone/>
            </a:pPr>
            <a:r>
              <a:rPr lang="de-DE" dirty="0"/>
              <a:t>02</a:t>
            </a:r>
          </a:p>
        </p:txBody>
      </p:sp>
      <p:sp>
        <p:nvSpPr>
          <p:cNvPr id="60" name="Textplatzhalter 22">
            <a:extLst>
              <a:ext uri="{FF2B5EF4-FFF2-40B4-BE49-F238E27FC236}">
                <a16:creationId xmlns:a16="http://schemas.microsoft.com/office/drawing/2014/main" id="{E6046262-5C1B-A140-9CF0-42C250EAAF66}"/>
              </a:ext>
            </a:extLst>
          </p:cNvPr>
          <p:cNvSpPr>
            <a:spLocks noGrp="1"/>
          </p:cNvSpPr>
          <p:nvPr userDrawn="1">
            <p:ph type="body" sz="quarter" idx="14" hasCustomPrompt="1"/>
          </p:nvPr>
        </p:nvSpPr>
        <p:spPr>
          <a:xfrm>
            <a:off x="1741622" y="2423048"/>
            <a:ext cx="766763" cy="422353"/>
          </a:xfrm>
          <a:prstGeom prst="rect">
            <a:avLst/>
          </a:prstGeom>
        </p:spPr>
        <p:txBody>
          <a:bodyPr vert="horz" lIns="91440" tIns="45720" rIns="91440" bIns="45720" rtlCol="0" anchor="ctr">
            <a:normAutofit/>
          </a:bodyPr>
          <a:lstStyle>
            <a:lvl1pPr algn="ctr">
              <a:buNone/>
              <a:defRPr lang="de-DE" sz="4050" b="1" dirty="0">
                <a:solidFill>
                  <a:schemeClr val="bg1"/>
                </a:solidFill>
                <a:latin typeface="Ginóra Sans" pitchFamily="2" charset="0"/>
                <a:ea typeface="+mj-ea"/>
                <a:cs typeface="Futura Medium" panose="020B0602020204020303" pitchFamily="34" charset="-79"/>
              </a:defRPr>
            </a:lvl1pPr>
          </a:lstStyle>
          <a:p>
            <a:pPr lvl="0">
              <a:spcBef>
                <a:spcPct val="0"/>
              </a:spcBef>
              <a:buNone/>
            </a:pPr>
            <a:r>
              <a:rPr lang="de-DE" dirty="0"/>
              <a:t>01</a:t>
            </a:r>
          </a:p>
        </p:txBody>
      </p:sp>
      <p:sp>
        <p:nvSpPr>
          <p:cNvPr id="61" name="Textplatzhalter 22">
            <a:extLst>
              <a:ext uri="{FF2B5EF4-FFF2-40B4-BE49-F238E27FC236}">
                <a16:creationId xmlns:a16="http://schemas.microsoft.com/office/drawing/2014/main" id="{5B1BBCCD-C02A-4143-AF33-70BDAC1B2F0F}"/>
              </a:ext>
            </a:extLst>
          </p:cNvPr>
          <p:cNvSpPr>
            <a:spLocks noGrp="1"/>
          </p:cNvSpPr>
          <p:nvPr userDrawn="1">
            <p:ph type="body" sz="quarter" idx="15" hasCustomPrompt="1"/>
          </p:nvPr>
        </p:nvSpPr>
        <p:spPr>
          <a:xfrm>
            <a:off x="6630744" y="2535712"/>
            <a:ext cx="766763" cy="422353"/>
          </a:xfrm>
          <a:prstGeom prst="rect">
            <a:avLst/>
          </a:prstGeom>
        </p:spPr>
        <p:txBody>
          <a:bodyPr vert="horz" lIns="91440" tIns="45720" rIns="91440" bIns="45720" rtlCol="0" anchor="ctr">
            <a:normAutofit/>
          </a:bodyPr>
          <a:lstStyle>
            <a:lvl1pPr algn="ctr">
              <a:buNone/>
              <a:defRPr lang="de-DE" sz="4050" b="1" dirty="0">
                <a:solidFill>
                  <a:schemeClr val="bg1"/>
                </a:solidFill>
                <a:latin typeface="Ginóra Sans" pitchFamily="2" charset="0"/>
                <a:ea typeface="+mj-ea"/>
                <a:cs typeface="Futura Medium" panose="020B0602020204020303" pitchFamily="34" charset="-79"/>
              </a:defRPr>
            </a:lvl1pPr>
          </a:lstStyle>
          <a:p>
            <a:pPr lvl="0">
              <a:spcBef>
                <a:spcPct val="0"/>
              </a:spcBef>
              <a:buNone/>
            </a:pPr>
            <a:r>
              <a:rPr lang="de-DE" dirty="0"/>
              <a:t>03</a:t>
            </a:r>
          </a:p>
        </p:txBody>
      </p:sp>
      <p:sp>
        <p:nvSpPr>
          <p:cNvPr id="40" name="Textplatzhalter 3">
            <a:extLst>
              <a:ext uri="{FF2B5EF4-FFF2-40B4-BE49-F238E27FC236}">
                <a16:creationId xmlns:a16="http://schemas.microsoft.com/office/drawing/2014/main" id="{9CA16370-16F3-6442-BA51-56B437C58296}"/>
              </a:ext>
            </a:extLst>
          </p:cNvPr>
          <p:cNvSpPr>
            <a:spLocks noGrp="1"/>
          </p:cNvSpPr>
          <p:nvPr>
            <p:ph type="body" sz="quarter" idx="41" hasCustomPrompt="1"/>
          </p:nvPr>
        </p:nvSpPr>
        <p:spPr>
          <a:xfrm>
            <a:off x="1279960" y="3461226"/>
            <a:ext cx="1586918" cy="250031"/>
          </a:xfrm>
          <a:prstGeom prst="rect">
            <a:avLst/>
          </a:prstGeom>
        </p:spPr>
        <p:txBody>
          <a:bodyPr/>
          <a:lstStyle>
            <a:lvl1pPr algn="ctr">
              <a:defRPr sz="1500"/>
            </a:lvl1pPr>
          </a:lstStyle>
          <a:p>
            <a:pPr lvl="0"/>
            <a:r>
              <a:rPr lang="de-DE" dirty="0"/>
              <a:t>Überschrift Punkt 1</a:t>
            </a:r>
          </a:p>
        </p:txBody>
      </p:sp>
      <p:sp>
        <p:nvSpPr>
          <p:cNvPr id="41" name="Textplatzhalter 8">
            <a:extLst>
              <a:ext uri="{FF2B5EF4-FFF2-40B4-BE49-F238E27FC236}">
                <a16:creationId xmlns:a16="http://schemas.microsoft.com/office/drawing/2014/main" id="{72967BB9-BAC7-1B4B-BDF5-BD14C843C30D}"/>
              </a:ext>
            </a:extLst>
          </p:cNvPr>
          <p:cNvSpPr>
            <a:spLocks noGrp="1"/>
          </p:cNvSpPr>
          <p:nvPr>
            <p:ph type="body" sz="quarter" idx="44" hasCustomPrompt="1"/>
          </p:nvPr>
        </p:nvSpPr>
        <p:spPr>
          <a:xfrm>
            <a:off x="1279960" y="3791029"/>
            <a:ext cx="1586918" cy="504825"/>
          </a:xfrm>
          <a:prstGeom prst="rect">
            <a:avLst/>
          </a:prstGeom>
        </p:spPr>
        <p:txBody>
          <a:bodyPr/>
          <a:lstStyle>
            <a:lvl1pPr algn="ctr">
              <a:defRPr sz="1200"/>
            </a:lvl1pPr>
          </a:lstStyle>
          <a:p>
            <a:pPr lvl="0"/>
            <a:r>
              <a:rPr lang="de-DE" dirty="0"/>
              <a:t>Text</a:t>
            </a:r>
          </a:p>
        </p:txBody>
      </p:sp>
      <p:sp>
        <p:nvSpPr>
          <p:cNvPr id="42" name="Textplatzhalter 3">
            <a:extLst>
              <a:ext uri="{FF2B5EF4-FFF2-40B4-BE49-F238E27FC236}">
                <a16:creationId xmlns:a16="http://schemas.microsoft.com/office/drawing/2014/main" id="{BD7D2717-E05B-7942-8325-02710B811C25}"/>
              </a:ext>
            </a:extLst>
          </p:cNvPr>
          <p:cNvSpPr>
            <a:spLocks noGrp="1"/>
          </p:cNvSpPr>
          <p:nvPr>
            <p:ph type="body" sz="quarter" idx="45" hasCustomPrompt="1"/>
          </p:nvPr>
        </p:nvSpPr>
        <p:spPr>
          <a:xfrm>
            <a:off x="3782076" y="3462962"/>
            <a:ext cx="1586918" cy="250031"/>
          </a:xfrm>
          <a:prstGeom prst="rect">
            <a:avLst/>
          </a:prstGeom>
        </p:spPr>
        <p:txBody>
          <a:bodyPr/>
          <a:lstStyle>
            <a:lvl1pPr algn="ctr">
              <a:defRPr sz="1500"/>
            </a:lvl1pPr>
          </a:lstStyle>
          <a:p>
            <a:pPr lvl="0"/>
            <a:r>
              <a:rPr lang="de-DE" dirty="0"/>
              <a:t>Überschrift Punkt 2</a:t>
            </a:r>
          </a:p>
        </p:txBody>
      </p:sp>
      <p:sp>
        <p:nvSpPr>
          <p:cNvPr id="47" name="Textplatzhalter 8">
            <a:extLst>
              <a:ext uri="{FF2B5EF4-FFF2-40B4-BE49-F238E27FC236}">
                <a16:creationId xmlns:a16="http://schemas.microsoft.com/office/drawing/2014/main" id="{251FBAD9-9D02-CA4C-9E8F-5728BB4E10C2}"/>
              </a:ext>
            </a:extLst>
          </p:cNvPr>
          <p:cNvSpPr>
            <a:spLocks noGrp="1"/>
          </p:cNvSpPr>
          <p:nvPr>
            <p:ph type="body" sz="quarter" idx="46" hasCustomPrompt="1"/>
          </p:nvPr>
        </p:nvSpPr>
        <p:spPr>
          <a:xfrm>
            <a:off x="3782076" y="3792765"/>
            <a:ext cx="1586918" cy="504825"/>
          </a:xfrm>
          <a:prstGeom prst="rect">
            <a:avLst/>
          </a:prstGeom>
        </p:spPr>
        <p:txBody>
          <a:bodyPr/>
          <a:lstStyle>
            <a:lvl1pPr algn="ctr">
              <a:defRPr sz="1200"/>
            </a:lvl1pPr>
          </a:lstStyle>
          <a:p>
            <a:pPr lvl="0"/>
            <a:r>
              <a:rPr lang="de-DE" dirty="0"/>
              <a:t>Text</a:t>
            </a:r>
          </a:p>
        </p:txBody>
      </p:sp>
      <p:sp>
        <p:nvSpPr>
          <p:cNvPr id="64" name="Textplatzhalter 3">
            <a:extLst>
              <a:ext uri="{FF2B5EF4-FFF2-40B4-BE49-F238E27FC236}">
                <a16:creationId xmlns:a16="http://schemas.microsoft.com/office/drawing/2014/main" id="{ADC201B6-98BA-BB42-B1E9-6F08E9ADB2D2}"/>
              </a:ext>
            </a:extLst>
          </p:cNvPr>
          <p:cNvSpPr>
            <a:spLocks noGrp="1"/>
          </p:cNvSpPr>
          <p:nvPr>
            <p:ph type="body" sz="quarter" idx="47" hasCustomPrompt="1"/>
          </p:nvPr>
        </p:nvSpPr>
        <p:spPr>
          <a:xfrm>
            <a:off x="6232937" y="3462962"/>
            <a:ext cx="1586918" cy="250031"/>
          </a:xfrm>
          <a:prstGeom prst="rect">
            <a:avLst/>
          </a:prstGeom>
        </p:spPr>
        <p:txBody>
          <a:bodyPr/>
          <a:lstStyle>
            <a:lvl1pPr algn="ctr">
              <a:defRPr sz="1500"/>
            </a:lvl1pPr>
          </a:lstStyle>
          <a:p>
            <a:pPr lvl="0"/>
            <a:r>
              <a:rPr lang="de-DE" dirty="0"/>
              <a:t>Überschrift Punkt 3</a:t>
            </a:r>
          </a:p>
        </p:txBody>
      </p:sp>
      <p:sp>
        <p:nvSpPr>
          <p:cNvPr id="67" name="Textplatzhalter 8">
            <a:extLst>
              <a:ext uri="{FF2B5EF4-FFF2-40B4-BE49-F238E27FC236}">
                <a16:creationId xmlns:a16="http://schemas.microsoft.com/office/drawing/2014/main" id="{B86C9FDF-7DC7-E247-A69F-BA26E301A0F1}"/>
              </a:ext>
            </a:extLst>
          </p:cNvPr>
          <p:cNvSpPr>
            <a:spLocks noGrp="1"/>
          </p:cNvSpPr>
          <p:nvPr>
            <p:ph type="body" sz="quarter" idx="48" hasCustomPrompt="1"/>
          </p:nvPr>
        </p:nvSpPr>
        <p:spPr>
          <a:xfrm>
            <a:off x="6232937" y="3792765"/>
            <a:ext cx="1586918" cy="504825"/>
          </a:xfrm>
          <a:prstGeom prst="rect">
            <a:avLst/>
          </a:prstGeom>
        </p:spPr>
        <p:txBody>
          <a:bodyPr/>
          <a:lstStyle>
            <a:lvl1pPr algn="ctr">
              <a:defRPr sz="1200"/>
            </a:lvl1pPr>
          </a:lstStyle>
          <a:p>
            <a:pPr lvl="0"/>
            <a:r>
              <a:rPr lang="de-DE" dirty="0"/>
              <a:t>Text</a:t>
            </a:r>
          </a:p>
        </p:txBody>
      </p:sp>
      <p:sp>
        <p:nvSpPr>
          <p:cNvPr id="3" name="Textplatzhalter 2">
            <a:extLst>
              <a:ext uri="{FF2B5EF4-FFF2-40B4-BE49-F238E27FC236}">
                <a16:creationId xmlns:a16="http://schemas.microsoft.com/office/drawing/2014/main" id="{D67D40AD-56B2-D442-AF6F-A128B83F653E}"/>
              </a:ext>
            </a:extLst>
          </p:cNvPr>
          <p:cNvSpPr>
            <a:spLocks noGrp="1"/>
          </p:cNvSpPr>
          <p:nvPr>
            <p:ph type="body" sz="quarter" idx="53" hasCustomPrompt="1"/>
          </p:nvPr>
        </p:nvSpPr>
        <p:spPr>
          <a:xfrm>
            <a:off x="332185" y="1428104"/>
            <a:ext cx="8452247" cy="414984"/>
          </a:xfrm>
          <a:prstGeom prst="rect">
            <a:avLst/>
          </a:prstGeom>
        </p:spPr>
        <p:txBody>
          <a:bodyPr anchor="ctr"/>
          <a:lstStyle>
            <a:lvl1pPr algn="ctr">
              <a:defRPr sz="1800"/>
            </a:lvl1pPr>
          </a:lstStyle>
          <a:p>
            <a:pPr lvl="0"/>
            <a:r>
              <a:rPr lang="de-DE" dirty="0"/>
              <a:t>Untertitel</a:t>
            </a:r>
          </a:p>
        </p:txBody>
      </p:sp>
      <p:sp>
        <p:nvSpPr>
          <p:cNvPr id="2" name="Fußzeilenplatzhalter 1">
            <a:extLst>
              <a:ext uri="{FF2B5EF4-FFF2-40B4-BE49-F238E27FC236}">
                <a16:creationId xmlns:a16="http://schemas.microsoft.com/office/drawing/2014/main" id="{5A340C83-7756-BF40-8639-6E802FF6DD81}"/>
              </a:ext>
            </a:extLst>
          </p:cNvPr>
          <p:cNvSpPr>
            <a:spLocks noGrp="1"/>
          </p:cNvSpPr>
          <p:nvPr>
            <p:ph type="ftr" sz="quarter" idx="54"/>
          </p:nvPr>
        </p:nvSpPr>
        <p:spPr>
          <a:xfrm>
            <a:off x="6890147" y="4617241"/>
            <a:ext cx="1894284" cy="273844"/>
          </a:xfrm>
          <a:prstGeom prst="rect">
            <a:avLst/>
          </a:prstGeom>
        </p:spPr>
        <p:txBody>
          <a:bodyPr/>
          <a:lstStyle/>
          <a:p>
            <a:r>
              <a:rPr lang="de-DE" smtClean="0">
                <a:solidFill>
                  <a:schemeClr val="tx2"/>
                </a:solidFill>
              </a:rPr>
              <a:t>Das Presse OL- Konzept</a:t>
            </a:r>
            <a:endParaRPr lang="de-DE" dirty="0">
              <a:solidFill>
                <a:schemeClr val="tx2"/>
              </a:solidFill>
            </a:endParaRPr>
          </a:p>
        </p:txBody>
      </p:sp>
      <p:sp>
        <p:nvSpPr>
          <p:cNvPr id="5" name="Foliennummernplatzhalter 4">
            <a:extLst>
              <a:ext uri="{FF2B5EF4-FFF2-40B4-BE49-F238E27FC236}">
                <a16:creationId xmlns:a16="http://schemas.microsoft.com/office/drawing/2014/main" id="{391187E9-464B-5C4F-A735-405D71226346}"/>
              </a:ext>
            </a:extLst>
          </p:cNvPr>
          <p:cNvSpPr>
            <a:spLocks noGrp="1"/>
          </p:cNvSpPr>
          <p:nvPr>
            <p:ph type="sldNum" sz="quarter" idx="55"/>
          </p:nvPr>
        </p:nvSpPr>
        <p:spPr/>
        <p:txBody>
          <a:bodyPr/>
          <a:lstStyle/>
          <a:p>
            <a:fld id="{464D89FC-A76A-4A4A-A66A-19B3FB217C6F}" type="slidenum">
              <a:rPr lang="de-DE" smtClean="0"/>
              <a:pPr/>
              <a:t>‹Nr.›</a:t>
            </a:fld>
            <a:r>
              <a:rPr lang="de-DE"/>
              <a:t> /</a:t>
            </a:r>
            <a:endParaRPr lang="de-DE" dirty="0"/>
          </a:p>
        </p:txBody>
      </p:sp>
      <p:sp>
        <p:nvSpPr>
          <p:cNvPr id="26" name="Bildplatzhalter 6">
            <a:extLst>
              <a:ext uri="{FF2B5EF4-FFF2-40B4-BE49-F238E27FC236}">
                <a16:creationId xmlns:a16="http://schemas.microsoft.com/office/drawing/2014/main" id="{3D19C739-F011-524F-ACE0-57F93F7279FF}"/>
              </a:ext>
            </a:extLst>
          </p:cNvPr>
          <p:cNvSpPr>
            <a:spLocks noGrp="1"/>
          </p:cNvSpPr>
          <p:nvPr>
            <p:ph type="pic" sz="quarter" idx="56" hasCustomPrompt="1"/>
          </p:nvPr>
        </p:nvSpPr>
        <p:spPr>
          <a:xfrm>
            <a:off x="1651466" y="2222024"/>
            <a:ext cx="948692" cy="959074"/>
          </a:xfrm>
          <a:prstGeom prst="diamond">
            <a:avLst/>
          </a:prstGeom>
          <a:noFill/>
        </p:spPr>
        <p:txBody>
          <a:bodyPr anchor="ctr"/>
          <a:lstStyle>
            <a:lvl1pPr algn="ctr">
              <a:defRPr sz="800"/>
            </a:lvl1pPr>
          </a:lstStyle>
          <a:p>
            <a:r>
              <a:rPr lang="de-DE" dirty="0"/>
              <a:t>Bild durch klicken hinzufügen</a:t>
            </a:r>
          </a:p>
        </p:txBody>
      </p:sp>
      <p:sp>
        <p:nvSpPr>
          <p:cNvPr id="30" name="Bildplatzhalter 6">
            <a:extLst>
              <a:ext uri="{FF2B5EF4-FFF2-40B4-BE49-F238E27FC236}">
                <a16:creationId xmlns:a16="http://schemas.microsoft.com/office/drawing/2014/main" id="{3CE07BF4-BC91-E640-A900-CF38DEA8854B}"/>
              </a:ext>
            </a:extLst>
          </p:cNvPr>
          <p:cNvSpPr>
            <a:spLocks noGrp="1"/>
          </p:cNvSpPr>
          <p:nvPr>
            <p:ph type="pic" sz="quarter" idx="57" hasCustomPrompt="1"/>
          </p:nvPr>
        </p:nvSpPr>
        <p:spPr>
          <a:xfrm>
            <a:off x="4095900" y="2240959"/>
            <a:ext cx="948692" cy="959074"/>
          </a:xfrm>
          <a:prstGeom prst="diamond">
            <a:avLst/>
          </a:prstGeom>
          <a:noFill/>
        </p:spPr>
        <p:txBody>
          <a:bodyPr anchor="ctr"/>
          <a:lstStyle>
            <a:lvl1pPr algn="ctr">
              <a:defRPr sz="800"/>
            </a:lvl1pPr>
          </a:lstStyle>
          <a:p>
            <a:r>
              <a:rPr lang="de-DE" dirty="0"/>
              <a:t>Bild durch klicken hinzufügen</a:t>
            </a:r>
          </a:p>
        </p:txBody>
      </p:sp>
      <p:sp>
        <p:nvSpPr>
          <p:cNvPr id="31" name="Bildplatzhalter 6">
            <a:extLst>
              <a:ext uri="{FF2B5EF4-FFF2-40B4-BE49-F238E27FC236}">
                <a16:creationId xmlns:a16="http://schemas.microsoft.com/office/drawing/2014/main" id="{4316125A-D5AA-2140-9ABB-6BB58FE13377}"/>
              </a:ext>
            </a:extLst>
          </p:cNvPr>
          <p:cNvSpPr>
            <a:spLocks noGrp="1"/>
          </p:cNvSpPr>
          <p:nvPr>
            <p:ph type="pic" sz="quarter" idx="58" hasCustomPrompt="1"/>
          </p:nvPr>
        </p:nvSpPr>
        <p:spPr>
          <a:xfrm>
            <a:off x="6540334" y="2220913"/>
            <a:ext cx="948692" cy="959074"/>
          </a:xfrm>
          <a:prstGeom prst="diamond">
            <a:avLst/>
          </a:prstGeom>
          <a:noFill/>
        </p:spPr>
        <p:txBody>
          <a:bodyPr anchor="ctr"/>
          <a:lstStyle>
            <a:lvl1pPr algn="ctr">
              <a:defRPr sz="800"/>
            </a:lvl1pPr>
          </a:lstStyle>
          <a:p>
            <a:r>
              <a:rPr lang="de-DE" dirty="0"/>
              <a:t>Bild durch klicken hinzufügen</a:t>
            </a:r>
          </a:p>
        </p:txBody>
      </p:sp>
    </p:spTree>
    <p:extLst>
      <p:ext uri="{BB962C8B-B14F-4D97-AF65-F5344CB8AC3E}">
        <p14:creationId xmlns:p14="http://schemas.microsoft.com/office/powerpoint/2010/main" val="3229583258"/>
      </p:ext>
    </p:extLst>
  </p:cSld>
  <p:clrMapOvr>
    <a:masterClrMapping/>
  </p:clrMapOvr>
  <p:extLst mod="1">
    <p:ext uri="{DCECCB84-F9BA-43D5-87BE-67443E8EF086}">
      <p15:sldGuideLst xmlns:p15="http://schemas.microsoft.com/office/powerpoint/2012/main">
        <p15:guide id="1" orient="horz" pos="158">
          <p15:clr>
            <a:srgbClr val="FBAE40"/>
          </p15:clr>
        </p15:guide>
        <p15:guide id="2" pos="5534">
          <p15:clr>
            <a:srgbClr val="FBAE40"/>
          </p15:clr>
        </p15:guide>
        <p15:guide id="3" pos="209">
          <p15:clr>
            <a:srgbClr val="FBAE40"/>
          </p15:clr>
        </p15:guide>
        <p15:guide id="4" orient="horz" pos="3083">
          <p15:clr>
            <a:srgbClr val="FBAE40"/>
          </p15:clr>
        </p15:guide>
        <p15:guide id="5" orient="horz" pos="429">
          <p15:clr>
            <a:srgbClr val="FBAE40"/>
          </p15:clr>
        </p15:guide>
        <p15:guide id="6" orient="horz" pos="2709">
          <p15:clr>
            <a:srgbClr val="FBAE40"/>
          </p15:clr>
        </p15:guide>
        <p15:guide id="7" orient="horz" pos="497">
          <p15:clr>
            <a:srgbClr val="FBAE40"/>
          </p15:clr>
        </p15:guide>
        <p15:guide id="8" orient="horz" pos="889">
          <p15:clr>
            <a:srgbClr val="FBAE40"/>
          </p15:clr>
        </p15:guide>
        <p15:guide id="9" orient="horz" pos="1161">
          <p15:clr>
            <a:srgbClr val="FBAE40"/>
          </p15:clr>
        </p15:guide>
        <p15:guide id="10" orient="horz" pos="1399">
          <p15:clr>
            <a:srgbClr val="FBAE40"/>
          </p15:clr>
        </p15:guide>
        <p15:guide id="11" orient="horz" pos="2165">
          <p15:clr>
            <a:srgbClr val="FBAE40"/>
          </p15:clr>
        </p15:guide>
        <p15:guide id="12" pos="2880">
          <p15:clr>
            <a:srgbClr val="FBAE40"/>
          </p15:clr>
        </p15:guide>
        <p15:guide id="13" orient="horz">
          <p15:clr>
            <a:srgbClr val="FBAE40"/>
          </p15:clr>
        </p15:guide>
        <p15:guide id="14" pos="1338">
          <p15:clr>
            <a:srgbClr val="FBAE40"/>
          </p15:clr>
        </p15:guide>
        <p15:guide id="15" pos="442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ufzählung 5 Punkte">
    <p:spTree>
      <p:nvGrpSpPr>
        <p:cNvPr id="1" name=""/>
        <p:cNvGrpSpPr/>
        <p:nvPr/>
      </p:nvGrpSpPr>
      <p:grpSpPr>
        <a:xfrm>
          <a:off x="0" y="0"/>
          <a:ext cx="0" cy="0"/>
          <a:chOff x="0" y="0"/>
          <a:chExt cx="0" cy="0"/>
        </a:xfrm>
      </p:grpSpPr>
      <p:pic>
        <p:nvPicPr>
          <p:cNvPr id="8" name="Grafik 7" descr="Ein Bild, das computer, Licht enthält.&#10;&#10;Automatisch generierte Beschreibung">
            <a:extLst>
              <a:ext uri="{FF2B5EF4-FFF2-40B4-BE49-F238E27FC236}">
                <a16:creationId xmlns:a16="http://schemas.microsoft.com/office/drawing/2014/main" id="{9EDCCC95-947B-B440-B458-C944B6FBED95}"/>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12" name="Grafik 11">
            <a:extLst>
              <a:ext uri="{FF2B5EF4-FFF2-40B4-BE49-F238E27FC236}">
                <a16:creationId xmlns:a16="http://schemas.microsoft.com/office/drawing/2014/main" id="{EBA257F4-3490-3E4D-88EE-AB9CCE564924}"/>
              </a:ext>
            </a:extLst>
          </p:cNvPr>
          <p:cNvPicPr>
            <a:picLocks noChangeAspect="1"/>
          </p:cNvPicPr>
          <p:nvPr userDrawn="1"/>
        </p:nvPicPr>
        <p:blipFill>
          <a:blip r:embed="rId3"/>
          <a:stretch>
            <a:fillRect/>
          </a:stretch>
        </p:blipFill>
        <p:spPr>
          <a:xfrm>
            <a:off x="4231511" y="250031"/>
            <a:ext cx="680978" cy="438789"/>
          </a:xfrm>
          <a:prstGeom prst="rect">
            <a:avLst/>
          </a:prstGeom>
        </p:spPr>
      </p:pic>
      <p:sp>
        <p:nvSpPr>
          <p:cNvPr id="43" name="Titel 1">
            <a:extLst>
              <a:ext uri="{FF2B5EF4-FFF2-40B4-BE49-F238E27FC236}">
                <a16:creationId xmlns:a16="http://schemas.microsoft.com/office/drawing/2014/main" id="{AD165402-0CD8-F748-A6BC-3922D26D98CA}"/>
              </a:ext>
            </a:extLst>
          </p:cNvPr>
          <p:cNvSpPr>
            <a:spLocks noGrp="1"/>
          </p:cNvSpPr>
          <p:nvPr>
            <p:ph type="ctrTitle" hasCustomPrompt="1"/>
          </p:nvPr>
        </p:nvSpPr>
        <p:spPr>
          <a:xfrm>
            <a:off x="332185" y="812625"/>
            <a:ext cx="8452247" cy="569692"/>
          </a:xfrm>
          <a:prstGeom prst="rect">
            <a:avLst/>
          </a:prstGeom>
        </p:spPr>
        <p:txBody>
          <a:bodyPr anchor="ctr"/>
          <a:lstStyle>
            <a:lvl1pPr algn="ctr">
              <a:defRPr sz="3300" b="0">
                <a:solidFill>
                  <a:srgbClr val="13809D"/>
                </a:solidFill>
                <a:latin typeface="Ginóra Sans" pitchFamily="2" charset="0"/>
                <a:cs typeface="Futura Medium" panose="020B0602020204020303" pitchFamily="34" charset="-79"/>
              </a:defRPr>
            </a:lvl1pPr>
          </a:lstStyle>
          <a:p>
            <a:r>
              <a:rPr lang="de-DE" dirty="0"/>
              <a:t>Überschrift</a:t>
            </a:r>
          </a:p>
        </p:txBody>
      </p:sp>
      <p:grpSp>
        <p:nvGrpSpPr>
          <p:cNvPr id="4" name="Gruppieren 3">
            <a:extLst>
              <a:ext uri="{FF2B5EF4-FFF2-40B4-BE49-F238E27FC236}">
                <a16:creationId xmlns:a16="http://schemas.microsoft.com/office/drawing/2014/main" id="{BF227716-C63A-1145-821C-129424533BB2}"/>
              </a:ext>
            </a:extLst>
          </p:cNvPr>
          <p:cNvGrpSpPr/>
          <p:nvPr userDrawn="1"/>
        </p:nvGrpSpPr>
        <p:grpSpPr>
          <a:xfrm>
            <a:off x="4183579" y="2367541"/>
            <a:ext cx="714623" cy="903932"/>
            <a:chOff x="5601329" y="3142433"/>
            <a:chExt cx="952831" cy="1205243"/>
          </a:xfrm>
        </p:grpSpPr>
        <p:sp>
          <p:nvSpPr>
            <p:cNvPr id="46" name="Rechteck 45">
              <a:extLst>
                <a:ext uri="{FF2B5EF4-FFF2-40B4-BE49-F238E27FC236}">
                  <a16:creationId xmlns:a16="http://schemas.microsoft.com/office/drawing/2014/main" id="{97578B3E-6774-C240-997A-021C20A7AD09}"/>
                </a:ext>
              </a:extLst>
            </p:cNvPr>
            <p:cNvSpPr/>
            <p:nvPr userDrawn="1"/>
          </p:nvSpPr>
          <p:spPr>
            <a:xfrm rot="2700000">
              <a:off x="5601329" y="3394847"/>
              <a:ext cx="952829" cy="952829"/>
            </a:xfrm>
            <a:prstGeom prst="rect">
              <a:avLst/>
            </a:prstGeom>
            <a:solidFill>
              <a:srgbClr val="CEC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p>
          </p:txBody>
        </p:sp>
        <p:sp>
          <p:nvSpPr>
            <p:cNvPr id="45" name="Rechteck 44">
              <a:extLst>
                <a:ext uri="{FF2B5EF4-FFF2-40B4-BE49-F238E27FC236}">
                  <a16:creationId xmlns:a16="http://schemas.microsoft.com/office/drawing/2014/main" id="{D6F98F97-AA21-9341-BB3C-F2DB000236E0}"/>
                </a:ext>
              </a:extLst>
            </p:cNvPr>
            <p:cNvSpPr/>
            <p:nvPr userDrawn="1"/>
          </p:nvSpPr>
          <p:spPr>
            <a:xfrm rot="2700000">
              <a:off x="5601331" y="3142433"/>
              <a:ext cx="952829" cy="9528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p>
          </p:txBody>
        </p:sp>
      </p:grpSp>
      <p:grpSp>
        <p:nvGrpSpPr>
          <p:cNvPr id="68" name="Gruppieren 67">
            <a:extLst>
              <a:ext uri="{FF2B5EF4-FFF2-40B4-BE49-F238E27FC236}">
                <a16:creationId xmlns:a16="http://schemas.microsoft.com/office/drawing/2014/main" id="{E1977FED-9B2A-5E4E-B8A5-B9ACA49EACF6}"/>
              </a:ext>
            </a:extLst>
          </p:cNvPr>
          <p:cNvGrpSpPr/>
          <p:nvPr userDrawn="1"/>
        </p:nvGrpSpPr>
        <p:grpSpPr>
          <a:xfrm>
            <a:off x="807424" y="2355719"/>
            <a:ext cx="714623" cy="903932"/>
            <a:chOff x="1036198" y="3131633"/>
            <a:chExt cx="952831" cy="1205243"/>
          </a:xfrm>
        </p:grpSpPr>
        <p:sp>
          <p:nvSpPr>
            <p:cNvPr id="48" name="Rechteck 47">
              <a:extLst>
                <a:ext uri="{FF2B5EF4-FFF2-40B4-BE49-F238E27FC236}">
                  <a16:creationId xmlns:a16="http://schemas.microsoft.com/office/drawing/2014/main" id="{22702B52-AF27-0349-B653-4FCD2D17F987}"/>
                </a:ext>
              </a:extLst>
            </p:cNvPr>
            <p:cNvSpPr/>
            <p:nvPr userDrawn="1"/>
          </p:nvSpPr>
          <p:spPr>
            <a:xfrm rot="2700000">
              <a:off x="1036198" y="3384047"/>
              <a:ext cx="952829" cy="952829"/>
            </a:xfrm>
            <a:prstGeom prst="rect">
              <a:avLst/>
            </a:prstGeom>
            <a:solidFill>
              <a:srgbClr val="CEC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p>
          </p:txBody>
        </p:sp>
        <p:sp>
          <p:nvSpPr>
            <p:cNvPr id="49" name="Rechteck 48">
              <a:extLst>
                <a:ext uri="{FF2B5EF4-FFF2-40B4-BE49-F238E27FC236}">
                  <a16:creationId xmlns:a16="http://schemas.microsoft.com/office/drawing/2014/main" id="{31BBB4D6-4351-D641-800D-F45F0C8300FA}"/>
                </a:ext>
              </a:extLst>
            </p:cNvPr>
            <p:cNvSpPr/>
            <p:nvPr userDrawn="1"/>
          </p:nvSpPr>
          <p:spPr>
            <a:xfrm rot="2700000">
              <a:off x="1036200" y="3131633"/>
              <a:ext cx="952829" cy="9528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p>
          </p:txBody>
        </p:sp>
      </p:grpSp>
      <p:grpSp>
        <p:nvGrpSpPr>
          <p:cNvPr id="50" name="Gruppieren 49">
            <a:extLst>
              <a:ext uri="{FF2B5EF4-FFF2-40B4-BE49-F238E27FC236}">
                <a16:creationId xmlns:a16="http://schemas.microsoft.com/office/drawing/2014/main" id="{8FD4E1D2-DCA5-AB42-AA8F-9AB1617EC2F1}"/>
              </a:ext>
            </a:extLst>
          </p:cNvPr>
          <p:cNvGrpSpPr/>
          <p:nvPr userDrawn="1"/>
        </p:nvGrpSpPr>
        <p:grpSpPr>
          <a:xfrm>
            <a:off x="7639583" y="2394737"/>
            <a:ext cx="714623" cy="903932"/>
            <a:chOff x="5601329" y="3142433"/>
            <a:chExt cx="952831" cy="1205243"/>
          </a:xfrm>
        </p:grpSpPr>
        <p:sp>
          <p:nvSpPr>
            <p:cNvPr id="51" name="Rechteck 50">
              <a:extLst>
                <a:ext uri="{FF2B5EF4-FFF2-40B4-BE49-F238E27FC236}">
                  <a16:creationId xmlns:a16="http://schemas.microsoft.com/office/drawing/2014/main" id="{05367E64-C74B-4948-B991-4E598C193855}"/>
                </a:ext>
              </a:extLst>
            </p:cNvPr>
            <p:cNvSpPr/>
            <p:nvPr userDrawn="1"/>
          </p:nvSpPr>
          <p:spPr>
            <a:xfrm rot="2700000">
              <a:off x="5601329" y="3394847"/>
              <a:ext cx="952829" cy="952829"/>
            </a:xfrm>
            <a:prstGeom prst="rect">
              <a:avLst/>
            </a:prstGeom>
            <a:solidFill>
              <a:srgbClr val="CEC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p>
          </p:txBody>
        </p:sp>
        <p:sp>
          <p:nvSpPr>
            <p:cNvPr id="52" name="Rechteck 51">
              <a:extLst>
                <a:ext uri="{FF2B5EF4-FFF2-40B4-BE49-F238E27FC236}">
                  <a16:creationId xmlns:a16="http://schemas.microsoft.com/office/drawing/2014/main" id="{0A8FBF1C-C327-E844-A07E-3014C6B7674F}"/>
                </a:ext>
              </a:extLst>
            </p:cNvPr>
            <p:cNvSpPr/>
            <p:nvPr userDrawn="1"/>
          </p:nvSpPr>
          <p:spPr>
            <a:xfrm rot="2700000">
              <a:off x="5601331" y="3142433"/>
              <a:ext cx="952829" cy="9528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p>
          </p:txBody>
        </p:sp>
      </p:grpSp>
      <p:grpSp>
        <p:nvGrpSpPr>
          <p:cNvPr id="53" name="Gruppieren 52">
            <a:extLst>
              <a:ext uri="{FF2B5EF4-FFF2-40B4-BE49-F238E27FC236}">
                <a16:creationId xmlns:a16="http://schemas.microsoft.com/office/drawing/2014/main" id="{E91DE741-78BD-1442-9A69-E13D4A3D5D39}"/>
              </a:ext>
            </a:extLst>
          </p:cNvPr>
          <p:cNvGrpSpPr/>
          <p:nvPr userDrawn="1"/>
        </p:nvGrpSpPr>
        <p:grpSpPr>
          <a:xfrm>
            <a:off x="2489728" y="2352252"/>
            <a:ext cx="714623" cy="903932"/>
            <a:chOff x="5601329" y="3142433"/>
            <a:chExt cx="952831" cy="1205243"/>
          </a:xfrm>
        </p:grpSpPr>
        <p:sp>
          <p:nvSpPr>
            <p:cNvPr id="54" name="Rechteck 53">
              <a:extLst>
                <a:ext uri="{FF2B5EF4-FFF2-40B4-BE49-F238E27FC236}">
                  <a16:creationId xmlns:a16="http://schemas.microsoft.com/office/drawing/2014/main" id="{99F3A88B-6046-5E42-A8EC-1EE082FE8519}"/>
                </a:ext>
              </a:extLst>
            </p:cNvPr>
            <p:cNvSpPr/>
            <p:nvPr userDrawn="1"/>
          </p:nvSpPr>
          <p:spPr>
            <a:xfrm rot="2700000">
              <a:off x="5601329" y="3394847"/>
              <a:ext cx="952829" cy="952829"/>
            </a:xfrm>
            <a:prstGeom prst="rect">
              <a:avLst/>
            </a:prstGeom>
            <a:solidFill>
              <a:srgbClr val="CEC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p>
          </p:txBody>
        </p:sp>
        <p:sp>
          <p:nvSpPr>
            <p:cNvPr id="55" name="Rechteck 54">
              <a:extLst>
                <a:ext uri="{FF2B5EF4-FFF2-40B4-BE49-F238E27FC236}">
                  <a16:creationId xmlns:a16="http://schemas.microsoft.com/office/drawing/2014/main" id="{7EF79DD2-97DB-0A46-B8DC-7BB34E547BCF}"/>
                </a:ext>
              </a:extLst>
            </p:cNvPr>
            <p:cNvSpPr/>
            <p:nvPr userDrawn="1"/>
          </p:nvSpPr>
          <p:spPr>
            <a:xfrm rot="2700000">
              <a:off x="5601331" y="3142433"/>
              <a:ext cx="952829" cy="9528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p>
          </p:txBody>
        </p:sp>
      </p:grpSp>
      <p:grpSp>
        <p:nvGrpSpPr>
          <p:cNvPr id="56" name="Gruppieren 55">
            <a:extLst>
              <a:ext uri="{FF2B5EF4-FFF2-40B4-BE49-F238E27FC236}">
                <a16:creationId xmlns:a16="http://schemas.microsoft.com/office/drawing/2014/main" id="{C087AAAD-481E-E54A-BE5D-C0449562C8A8}"/>
              </a:ext>
            </a:extLst>
          </p:cNvPr>
          <p:cNvGrpSpPr/>
          <p:nvPr userDrawn="1"/>
        </p:nvGrpSpPr>
        <p:grpSpPr>
          <a:xfrm>
            <a:off x="5904763" y="2387337"/>
            <a:ext cx="714623" cy="903932"/>
            <a:chOff x="5601329" y="3142433"/>
            <a:chExt cx="952831" cy="1205243"/>
          </a:xfrm>
        </p:grpSpPr>
        <p:sp>
          <p:nvSpPr>
            <p:cNvPr id="57" name="Rechteck 56">
              <a:extLst>
                <a:ext uri="{FF2B5EF4-FFF2-40B4-BE49-F238E27FC236}">
                  <a16:creationId xmlns:a16="http://schemas.microsoft.com/office/drawing/2014/main" id="{F955295D-9A97-EE4D-A7DA-701E37E47099}"/>
                </a:ext>
              </a:extLst>
            </p:cNvPr>
            <p:cNvSpPr/>
            <p:nvPr userDrawn="1"/>
          </p:nvSpPr>
          <p:spPr>
            <a:xfrm rot="2700000">
              <a:off x="5601329" y="3394847"/>
              <a:ext cx="952829" cy="952829"/>
            </a:xfrm>
            <a:prstGeom prst="rect">
              <a:avLst/>
            </a:prstGeom>
            <a:solidFill>
              <a:srgbClr val="CEC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p>
          </p:txBody>
        </p:sp>
        <p:sp>
          <p:nvSpPr>
            <p:cNvPr id="58" name="Rechteck 57">
              <a:extLst>
                <a:ext uri="{FF2B5EF4-FFF2-40B4-BE49-F238E27FC236}">
                  <a16:creationId xmlns:a16="http://schemas.microsoft.com/office/drawing/2014/main" id="{59F4CB23-83EB-AA40-8827-B2500D7DD26F}"/>
                </a:ext>
              </a:extLst>
            </p:cNvPr>
            <p:cNvSpPr/>
            <p:nvPr userDrawn="1"/>
          </p:nvSpPr>
          <p:spPr>
            <a:xfrm rot="2700000">
              <a:off x="5601331" y="3142433"/>
              <a:ext cx="952829" cy="9528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p>
          </p:txBody>
        </p:sp>
      </p:grpSp>
      <p:sp>
        <p:nvSpPr>
          <p:cNvPr id="59" name="Textplatzhalter 22">
            <a:extLst>
              <a:ext uri="{FF2B5EF4-FFF2-40B4-BE49-F238E27FC236}">
                <a16:creationId xmlns:a16="http://schemas.microsoft.com/office/drawing/2014/main" id="{EC63AAA3-A755-174B-B43F-280661A5D339}"/>
              </a:ext>
            </a:extLst>
          </p:cNvPr>
          <p:cNvSpPr>
            <a:spLocks noGrp="1"/>
          </p:cNvSpPr>
          <p:nvPr userDrawn="1">
            <p:ph type="body" sz="quarter" idx="13" hasCustomPrompt="1"/>
          </p:nvPr>
        </p:nvSpPr>
        <p:spPr>
          <a:xfrm>
            <a:off x="2341723" y="2511618"/>
            <a:ext cx="1010629" cy="422353"/>
          </a:xfrm>
          <a:prstGeom prst="rect">
            <a:avLst/>
          </a:prstGeom>
        </p:spPr>
        <p:txBody>
          <a:bodyPr vert="horz" lIns="91440" tIns="45720" rIns="91440" bIns="45720" rtlCol="0" anchor="ctr">
            <a:normAutofit/>
          </a:bodyPr>
          <a:lstStyle>
            <a:lvl1pPr algn="ctr">
              <a:buNone/>
              <a:defRPr lang="de-DE" sz="4050" b="1" dirty="0">
                <a:solidFill>
                  <a:schemeClr val="bg1"/>
                </a:solidFill>
                <a:latin typeface="Ginóra Sans" pitchFamily="2" charset="0"/>
                <a:ea typeface="+mj-ea"/>
                <a:cs typeface="Futura Medium" panose="020B0602020204020303" pitchFamily="34" charset="-79"/>
              </a:defRPr>
            </a:lvl1pPr>
          </a:lstStyle>
          <a:p>
            <a:pPr lvl="0">
              <a:spcBef>
                <a:spcPct val="0"/>
              </a:spcBef>
              <a:buNone/>
            </a:pPr>
            <a:r>
              <a:rPr lang="de-DE" dirty="0"/>
              <a:t>02</a:t>
            </a:r>
          </a:p>
        </p:txBody>
      </p:sp>
      <p:sp>
        <p:nvSpPr>
          <p:cNvPr id="60" name="Textplatzhalter 22">
            <a:extLst>
              <a:ext uri="{FF2B5EF4-FFF2-40B4-BE49-F238E27FC236}">
                <a16:creationId xmlns:a16="http://schemas.microsoft.com/office/drawing/2014/main" id="{E6046262-5C1B-A140-9CF0-42C250EAAF66}"/>
              </a:ext>
            </a:extLst>
          </p:cNvPr>
          <p:cNvSpPr>
            <a:spLocks noGrp="1"/>
          </p:cNvSpPr>
          <p:nvPr userDrawn="1">
            <p:ph type="body" sz="quarter" idx="14" hasCustomPrompt="1"/>
          </p:nvPr>
        </p:nvSpPr>
        <p:spPr>
          <a:xfrm>
            <a:off x="681354" y="2491163"/>
            <a:ext cx="975953" cy="422353"/>
          </a:xfrm>
          <a:prstGeom prst="rect">
            <a:avLst/>
          </a:prstGeom>
        </p:spPr>
        <p:txBody>
          <a:bodyPr vert="horz" lIns="91440" tIns="45720" rIns="91440" bIns="45720" rtlCol="0" anchor="ctr">
            <a:normAutofit/>
          </a:bodyPr>
          <a:lstStyle>
            <a:lvl1pPr algn="ctr">
              <a:buNone/>
              <a:defRPr lang="de-DE" sz="4050" b="1" dirty="0">
                <a:solidFill>
                  <a:schemeClr val="bg1"/>
                </a:solidFill>
                <a:latin typeface="Ginóra Sans" pitchFamily="2" charset="0"/>
                <a:ea typeface="+mj-ea"/>
                <a:cs typeface="Futura Medium" panose="020B0602020204020303" pitchFamily="34" charset="-79"/>
              </a:defRPr>
            </a:lvl1pPr>
          </a:lstStyle>
          <a:p>
            <a:pPr lvl="0">
              <a:spcBef>
                <a:spcPct val="0"/>
              </a:spcBef>
              <a:buNone/>
            </a:pPr>
            <a:r>
              <a:rPr lang="de-DE" dirty="0"/>
              <a:t>01</a:t>
            </a:r>
          </a:p>
        </p:txBody>
      </p:sp>
      <p:sp>
        <p:nvSpPr>
          <p:cNvPr id="61" name="Textplatzhalter 22">
            <a:extLst>
              <a:ext uri="{FF2B5EF4-FFF2-40B4-BE49-F238E27FC236}">
                <a16:creationId xmlns:a16="http://schemas.microsoft.com/office/drawing/2014/main" id="{5B1BBCCD-C02A-4143-AF33-70BDAC1B2F0F}"/>
              </a:ext>
            </a:extLst>
          </p:cNvPr>
          <p:cNvSpPr>
            <a:spLocks noGrp="1"/>
          </p:cNvSpPr>
          <p:nvPr userDrawn="1">
            <p:ph type="body" sz="quarter" idx="15" hasCustomPrompt="1"/>
          </p:nvPr>
        </p:nvSpPr>
        <p:spPr>
          <a:xfrm>
            <a:off x="4035574" y="2528799"/>
            <a:ext cx="1010630" cy="422353"/>
          </a:xfrm>
          <a:prstGeom prst="rect">
            <a:avLst/>
          </a:prstGeom>
        </p:spPr>
        <p:txBody>
          <a:bodyPr vert="horz" lIns="91440" tIns="45720" rIns="91440" bIns="45720" rtlCol="0" anchor="ctr">
            <a:normAutofit/>
          </a:bodyPr>
          <a:lstStyle>
            <a:lvl1pPr algn="ctr">
              <a:buNone/>
              <a:defRPr lang="de-DE" sz="4050" b="1" dirty="0">
                <a:solidFill>
                  <a:schemeClr val="bg1"/>
                </a:solidFill>
                <a:latin typeface="Ginóra Sans" pitchFamily="2" charset="0"/>
                <a:ea typeface="+mj-ea"/>
                <a:cs typeface="Futura Medium" panose="020B0602020204020303" pitchFamily="34" charset="-79"/>
              </a:defRPr>
            </a:lvl1pPr>
          </a:lstStyle>
          <a:p>
            <a:pPr lvl="0">
              <a:spcBef>
                <a:spcPct val="0"/>
              </a:spcBef>
              <a:buNone/>
            </a:pPr>
            <a:r>
              <a:rPr lang="de-DE" dirty="0"/>
              <a:t>03</a:t>
            </a:r>
          </a:p>
        </p:txBody>
      </p:sp>
      <p:sp>
        <p:nvSpPr>
          <p:cNvPr id="62" name="Textplatzhalter 22">
            <a:extLst>
              <a:ext uri="{FF2B5EF4-FFF2-40B4-BE49-F238E27FC236}">
                <a16:creationId xmlns:a16="http://schemas.microsoft.com/office/drawing/2014/main" id="{85CC7288-FDBC-9147-B203-1403E4474C93}"/>
              </a:ext>
            </a:extLst>
          </p:cNvPr>
          <p:cNvSpPr>
            <a:spLocks noGrp="1"/>
          </p:cNvSpPr>
          <p:nvPr userDrawn="1">
            <p:ph type="body" sz="quarter" idx="16" hasCustomPrompt="1"/>
          </p:nvPr>
        </p:nvSpPr>
        <p:spPr>
          <a:xfrm>
            <a:off x="5756758" y="2541087"/>
            <a:ext cx="1001975" cy="422353"/>
          </a:xfrm>
          <a:prstGeom prst="rect">
            <a:avLst/>
          </a:prstGeom>
        </p:spPr>
        <p:txBody>
          <a:bodyPr vert="horz" lIns="91440" tIns="45720" rIns="91440" bIns="45720" rtlCol="0" anchor="ctr">
            <a:normAutofit/>
          </a:bodyPr>
          <a:lstStyle>
            <a:lvl1pPr algn="ctr">
              <a:buNone/>
              <a:defRPr lang="de-DE" sz="4050" b="1" dirty="0">
                <a:solidFill>
                  <a:schemeClr val="bg1"/>
                </a:solidFill>
                <a:latin typeface="Ginóra Sans" pitchFamily="2" charset="0"/>
                <a:ea typeface="+mj-ea"/>
                <a:cs typeface="Futura Medium" panose="020B0602020204020303" pitchFamily="34" charset="-79"/>
              </a:defRPr>
            </a:lvl1pPr>
          </a:lstStyle>
          <a:p>
            <a:pPr lvl="0">
              <a:spcBef>
                <a:spcPct val="0"/>
              </a:spcBef>
              <a:buNone/>
            </a:pPr>
            <a:r>
              <a:rPr lang="de-DE" dirty="0"/>
              <a:t>04</a:t>
            </a:r>
          </a:p>
        </p:txBody>
      </p:sp>
      <p:sp>
        <p:nvSpPr>
          <p:cNvPr id="63" name="Textplatzhalter 22">
            <a:extLst>
              <a:ext uri="{FF2B5EF4-FFF2-40B4-BE49-F238E27FC236}">
                <a16:creationId xmlns:a16="http://schemas.microsoft.com/office/drawing/2014/main" id="{A2EA4F71-C76E-8944-831E-07C534459B81}"/>
              </a:ext>
            </a:extLst>
          </p:cNvPr>
          <p:cNvSpPr>
            <a:spLocks noGrp="1"/>
          </p:cNvSpPr>
          <p:nvPr userDrawn="1">
            <p:ph type="body" sz="quarter" idx="17" hasCustomPrompt="1"/>
          </p:nvPr>
        </p:nvSpPr>
        <p:spPr>
          <a:xfrm>
            <a:off x="7491578" y="2540870"/>
            <a:ext cx="1010630" cy="422353"/>
          </a:xfrm>
          <a:prstGeom prst="rect">
            <a:avLst/>
          </a:prstGeom>
        </p:spPr>
        <p:txBody>
          <a:bodyPr vert="horz" lIns="91440" tIns="45720" rIns="91440" bIns="45720" rtlCol="0" anchor="ctr">
            <a:normAutofit/>
          </a:bodyPr>
          <a:lstStyle>
            <a:lvl1pPr algn="ctr">
              <a:buNone/>
              <a:defRPr lang="de-DE" sz="4050" b="1" dirty="0">
                <a:solidFill>
                  <a:schemeClr val="bg1"/>
                </a:solidFill>
                <a:latin typeface="Ginóra Sans" pitchFamily="2" charset="0"/>
                <a:ea typeface="+mj-ea"/>
                <a:cs typeface="Futura Medium" panose="020B0602020204020303" pitchFamily="34" charset="-79"/>
              </a:defRPr>
            </a:lvl1pPr>
          </a:lstStyle>
          <a:p>
            <a:pPr lvl="0">
              <a:spcBef>
                <a:spcPct val="0"/>
              </a:spcBef>
              <a:buNone/>
            </a:pPr>
            <a:r>
              <a:rPr lang="de-DE" dirty="0"/>
              <a:t>05</a:t>
            </a:r>
          </a:p>
        </p:txBody>
      </p:sp>
      <p:sp>
        <p:nvSpPr>
          <p:cNvPr id="40" name="Textplatzhalter 3">
            <a:extLst>
              <a:ext uri="{FF2B5EF4-FFF2-40B4-BE49-F238E27FC236}">
                <a16:creationId xmlns:a16="http://schemas.microsoft.com/office/drawing/2014/main" id="{9CA16370-16F3-6442-BA51-56B437C58296}"/>
              </a:ext>
            </a:extLst>
          </p:cNvPr>
          <p:cNvSpPr>
            <a:spLocks noGrp="1"/>
          </p:cNvSpPr>
          <p:nvPr>
            <p:ph type="body" sz="quarter" idx="41" hasCustomPrompt="1"/>
          </p:nvPr>
        </p:nvSpPr>
        <p:spPr>
          <a:xfrm>
            <a:off x="356569" y="3436144"/>
            <a:ext cx="1586918" cy="250031"/>
          </a:xfrm>
          <a:prstGeom prst="rect">
            <a:avLst/>
          </a:prstGeom>
        </p:spPr>
        <p:txBody>
          <a:bodyPr/>
          <a:lstStyle>
            <a:lvl1pPr algn="ctr">
              <a:defRPr sz="1500"/>
            </a:lvl1pPr>
          </a:lstStyle>
          <a:p>
            <a:pPr lvl="0"/>
            <a:r>
              <a:rPr lang="de-DE" dirty="0"/>
              <a:t>Überschrift Punkt 1</a:t>
            </a:r>
          </a:p>
        </p:txBody>
      </p:sp>
      <p:sp>
        <p:nvSpPr>
          <p:cNvPr id="41" name="Textplatzhalter 8">
            <a:extLst>
              <a:ext uri="{FF2B5EF4-FFF2-40B4-BE49-F238E27FC236}">
                <a16:creationId xmlns:a16="http://schemas.microsoft.com/office/drawing/2014/main" id="{72967BB9-BAC7-1B4B-BDF5-BD14C843C30D}"/>
              </a:ext>
            </a:extLst>
          </p:cNvPr>
          <p:cNvSpPr>
            <a:spLocks noGrp="1"/>
          </p:cNvSpPr>
          <p:nvPr>
            <p:ph type="body" sz="quarter" idx="44" hasCustomPrompt="1"/>
          </p:nvPr>
        </p:nvSpPr>
        <p:spPr>
          <a:xfrm>
            <a:off x="356569" y="3765947"/>
            <a:ext cx="1586918" cy="504825"/>
          </a:xfrm>
          <a:prstGeom prst="rect">
            <a:avLst/>
          </a:prstGeom>
        </p:spPr>
        <p:txBody>
          <a:bodyPr/>
          <a:lstStyle>
            <a:lvl1pPr algn="ctr">
              <a:defRPr sz="1200"/>
            </a:lvl1pPr>
          </a:lstStyle>
          <a:p>
            <a:pPr lvl="0"/>
            <a:r>
              <a:rPr lang="de-DE" dirty="0"/>
              <a:t>Text</a:t>
            </a:r>
          </a:p>
        </p:txBody>
      </p:sp>
      <p:sp>
        <p:nvSpPr>
          <p:cNvPr id="42" name="Textplatzhalter 3">
            <a:extLst>
              <a:ext uri="{FF2B5EF4-FFF2-40B4-BE49-F238E27FC236}">
                <a16:creationId xmlns:a16="http://schemas.microsoft.com/office/drawing/2014/main" id="{BD7D2717-E05B-7942-8325-02710B811C25}"/>
              </a:ext>
            </a:extLst>
          </p:cNvPr>
          <p:cNvSpPr>
            <a:spLocks noGrp="1"/>
          </p:cNvSpPr>
          <p:nvPr>
            <p:ph type="body" sz="quarter" idx="45" hasCustomPrompt="1"/>
          </p:nvPr>
        </p:nvSpPr>
        <p:spPr>
          <a:xfrm>
            <a:off x="2070682" y="3436144"/>
            <a:ext cx="1586918" cy="250031"/>
          </a:xfrm>
          <a:prstGeom prst="rect">
            <a:avLst/>
          </a:prstGeom>
        </p:spPr>
        <p:txBody>
          <a:bodyPr/>
          <a:lstStyle>
            <a:lvl1pPr algn="ctr">
              <a:defRPr sz="1500"/>
            </a:lvl1pPr>
          </a:lstStyle>
          <a:p>
            <a:pPr lvl="0"/>
            <a:r>
              <a:rPr lang="de-DE" dirty="0"/>
              <a:t>Überschrift Punkt 2</a:t>
            </a:r>
          </a:p>
        </p:txBody>
      </p:sp>
      <p:sp>
        <p:nvSpPr>
          <p:cNvPr id="47" name="Textplatzhalter 8">
            <a:extLst>
              <a:ext uri="{FF2B5EF4-FFF2-40B4-BE49-F238E27FC236}">
                <a16:creationId xmlns:a16="http://schemas.microsoft.com/office/drawing/2014/main" id="{251FBAD9-9D02-CA4C-9E8F-5728BB4E10C2}"/>
              </a:ext>
            </a:extLst>
          </p:cNvPr>
          <p:cNvSpPr>
            <a:spLocks noGrp="1"/>
          </p:cNvSpPr>
          <p:nvPr>
            <p:ph type="body" sz="quarter" idx="46" hasCustomPrompt="1"/>
          </p:nvPr>
        </p:nvSpPr>
        <p:spPr>
          <a:xfrm>
            <a:off x="2070682" y="3765947"/>
            <a:ext cx="1586918" cy="504825"/>
          </a:xfrm>
          <a:prstGeom prst="rect">
            <a:avLst/>
          </a:prstGeom>
        </p:spPr>
        <p:txBody>
          <a:bodyPr/>
          <a:lstStyle>
            <a:lvl1pPr algn="ctr">
              <a:defRPr sz="1200"/>
            </a:lvl1pPr>
          </a:lstStyle>
          <a:p>
            <a:pPr lvl="0"/>
            <a:r>
              <a:rPr lang="de-DE" dirty="0"/>
              <a:t>Text</a:t>
            </a:r>
          </a:p>
        </p:txBody>
      </p:sp>
      <p:sp>
        <p:nvSpPr>
          <p:cNvPr id="64" name="Textplatzhalter 3">
            <a:extLst>
              <a:ext uri="{FF2B5EF4-FFF2-40B4-BE49-F238E27FC236}">
                <a16:creationId xmlns:a16="http://schemas.microsoft.com/office/drawing/2014/main" id="{ADC201B6-98BA-BB42-B1E9-6F08E9ADB2D2}"/>
              </a:ext>
            </a:extLst>
          </p:cNvPr>
          <p:cNvSpPr>
            <a:spLocks noGrp="1"/>
          </p:cNvSpPr>
          <p:nvPr>
            <p:ph type="body" sz="quarter" idx="47" hasCustomPrompt="1"/>
          </p:nvPr>
        </p:nvSpPr>
        <p:spPr>
          <a:xfrm>
            <a:off x="3768410" y="3456049"/>
            <a:ext cx="1586918" cy="250031"/>
          </a:xfrm>
          <a:prstGeom prst="rect">
            <a:avLst/>
          </a:prstGeom>
        </p:spPr>
        <p:txBody>
          <a:bodyPr/>
          <a:lstStyle>
            <a:lvl1pPr algn="ctr">
              <a:defRPr sz="1500"/>
            </a:lvl1pPr>
          </a:lstStyle>
          <a:p>
            <a:pPr lvl="0"/>
            <a:r>
              <a:rPr lang="de-DE" dirty="0"/>
              <a:t>Überschrift Punkt 3</a:t>
            </a:r>
          </a:p>
        </p:txBody>
      </p:sp>
      <p:sp>
        <p:nvSpPr>
          <p:cNvPr id="67" name="Textplatzhalter 8">
            <a:extLst>
              <a:ext uri="{FF2B5EF4-FFF2-40B4-BE49-F238E27FC236}">
                <a16:creationId xmlns:a16="http://schemas.microsoft.com/office/drawing/2014/main" id="{B86C9FDF-7DC7-E247-A69F-BA26E301A0F1}"/>
              </a:ext>
            </a:extLst>
          </p:cNvPr>
          <p:cNvSpPr>
            <a:spLocks noGrp="1"/>
          </p:cNvSpPr>
          <p:nvPr>
            <p:ph type="body" sz="quarter" idx="48" hasCustomPrompt="1"/>
          </p:nvPr>
        </p:nvSpPr>
        <p:spPr>
          <a:xfrm>
            <a:off x="3768410" y="3785852"/>
            <a:ext cx="1586918" cy="504825"/>
          </a:xfrm>
          <a:prstGeom prst="rect">
            <a:avLst/>
          </a:prstGeom>
        </p:spPr>
        <p:txBody>
          <a:bodyPr/>
          <a:lstStyle>
            <a:lvl1pPr algn="ctr">
              <a:defRPr sz="1200"/>
            </a:lvl1pPr>
          </a:lstStyle>
          <a:p>
            <a:pPr lvl="0"/>
            <a:r>
              <a:rPr lang="de-DE" dirty="0"/>
              <a:t>Text</a:t>
            </a:r>
          </a:p>
        </p:txBody>
      </p:sp>
      <p:sp>
        <p:nvSpPr>
          <p:cNvPr id="77" name="Textplatzhalter 3">
            <a:extLst>
              <a:ext uri="{FF2B5EF4-FFF2-40B4-BE49-F238E27FC236}">
                <a16:creationId xmlns:a16="http://schemas.microsoft.com/office/drawing/2014/main" id="{D9AFD9B1-9E79-7B47-8D2E-CA8FEB27BCDD}"/>
              </a:ext>
            </a:extLst>
          </p:cNvPr>
          <p:cNvSpPr>
            <a:spLocks noGrp="1"/>
          </p:cNvSpPr>
          <p:nvPr>
            <p:ph type="body" sz="quarter" idx="49" hasCustomPrompt="1"/>
          </p:nvPr>
        </p:nvSpPr>
        <p:spPr>
          <a:xfrm>
            <a:off x="5482625" y="3444880"/>
            <a:ext cx="1586918" cy="250031"/>
          </a:xfrm>
          <a:prstGeom prst="rect">
            <a:avLst/>
          </a:prstGeom>
        </p:spPr>
        <p:txBody>
          <a:bodyPr/>
          <a:lstStyle>
            <a:lvl1pPr algn="ctr">
              <a:defRPr sz="1500"/>
            </a:lvl1pPr>
          </a:lstStyle>
          <a:p>
            <a:pPr lvl="0"/>
            <a:r>
              <a:rPr lang="de-DE" dirty="0"/>
              <a:t>Überschrift Punkt 4</a:t>
            </a:r>
          </a:p>
        </p:txBody>
      </p:sp>
      <p:sp>
        <p:nvSpPr>
          <p:cNvPr id="78" name="Textplatzhalter 8">
            <a:extLst>
              <a:ext uri="{FF2B5EF4-FFF2-40B4-BE49-F238E27FC236}">
                <a16:creationId xmlns:a16="http://schemas.microsoft.com/office/drawing/2014/main" id="{D99A8BD7-FDFB-0944-A85B-E9708C2111FB}"/>
              </a:ext>
            </a:extLst>
          </p:cNvPr>
          <p:cNvSpPr>
            <a:spLocks noGrp="1"/>
          </p:cNvSpPr>
          <p:nvPr>
            <p:ph type="body" sz="quarter" idx="50" hasCustomPrompt="1"/>
          </p:nvPr>
        </p:nvSpPr>
        <p:spPr>
          <a:xfrm>
            <a:off x="5482625" y="3774683"/>
            <a:ext cx="1586918" cy="504825"/>
          </a:xfrm>
          <a:prstGeom prst="rect">
            <a:avLst/>
          </a:prstGeom>
        </p:spPr>
        <p:txBody>
          <a:bodyPr/>
          <a:lstStyle>
            <a:lvl1pPr algn="ctr">
              <a:defRPr sz="1200"/>
            </a:lvl1pPr>
          </a:lstStyle>
          <a:p>
            <a:pPr lvl="0"/>
            <a:r>
              <a:rPr lang="de-DE" dirty="0"/>
              <a:t>Text</a:t>
            </a:r>
          </a:p>
        </p:txBody>
      </p:sp>
      <p:sp>
        <p:nvSpPr>
          <p:cNvPr id="79" name="Textplatzhalter 3">
            <a:extLst>
              <a:ext uri="{FF2B5EF4-FFF2-40B4-BE49-F238E27FC236}">
                <a16:creationId xmlns:a16="http://schemas.microsoft.com/office/drawing/2014/main" id="{EF2ADFFD-5092-0A44-843D-2ACC5ECADF9A}"/>
              </a:ext>
            </a:extLst>
          </p:cNvPr>
          <p:cNvSpPr>
            <a:spLocks noGrp="1"/>
          </p:cNvSpPr>
          <p:nvPr>
            <p:ph type="body" sz="quarter" idx="51" hasCustomPrompt="1"/>
          </p:nvPr>
        </p:nvSpPr>
        <p:spPr>
          <a:xfrm>
            <a:off x="7193783" y="3444880"/>
            <a:ext cx="1586918" cy="250031"/>
          </a:xfrm>
          <a:prstGeom prst="rect">
            <a:avLst/>
          </a:prstGeom>
        </p:spPr>
        <p:txBody>
          <a:bodyPr/>
          <a:lstStyle>
            <a:lvl1pPr algn="ctr">
              <a:defRPr sz="1500"/>
            </a:lvl1pPr>
          </a:lstStyle>
          <a:p>
            <a:pPr lvl="0"/>
            <a:r>
              <a:rPr lang="de-DE" dirty="0"/>
              <a:t>Überschrift Punkt 5</a:t>
            </a:r>
          </a:p>
        </p:txBody>
      </p:sp>
      <p:sp>
        <p:nvSpPr>
          <p:cNvPr id="80" name="Textplatzhalter 8">
            <a:extLst>
              <a:ext uri="{FF2B5EF4-FFF2-40B4-BE49-F238E27FC236}">
                <a16:creationId xmlns:a16="http://schemas.microsoft.com/office/drawing/2014/main" id="{92853D3C-8368-B341-BA92-D4B282229A54}"/>
              </a:ext>
            </a:extLst>
          </p:cNvPr>
          <p:cNvSpPr>
            <a:spLocks noGrp="1"/>
          </p:cNvSpPr>
          <p:nvPr>
            <p:ph type="body" sz="quarter" idx="52" hasCustomPrompt="1"/>
          </p:nvPr>
        </p:nvSpPr>
        <p:spPr>
          <a:xfrm>
            <a:off x="7193783" y="3774683"/>
            <a:ext cx="1586918" cy="504825"/>
          </a:xfrm>
          <a:prstGeom prst="rect">
            <a:avLst/>
          </a:prstGeom>
        </p:spPr>
        <p:txBody>
          <a:bodyPr/>
          <a:lstStyle>
            <a:lvl1pPr algn="ctr">
              <a:defRPr sz="1200"/>
            </a:lvl1pPr>
          </a:lstStyle>
          <a:p>
            <a:pPr lvl="0"/>
            <a:r>
              <a:rPr lang="de-DE" dirty="0"/>
              <a:t>Text</a:t>
            </a:r>
          </a:p>
        </p:txBody>
      </p:sp>
      <p:sp>
        <p:nvSpPr>
          <p:cNvPr id="3" name="Textplatzhalter 2">
            <a:extLst>
              <a:ext uri="{FF2B5EF4-FFF2-40B4-BE49-F238E27FC236}">
                <a16:creationId xmlns:a16="http://schemas.microsoft.com/office/drawing/2014/main" id="{D67D40AD-56B2-D442-AF6F-A128B83F653E}"/>
              </a:ext>
            </a:extLst>
          </p:cNvPr>
          <p:cNvSpPr>
            <a:spLocks noGrp="1"/>
          </p:cNvSpPr>
          <p:nvPr>
            <p:ph type="body" sz="quarter" idx="53" hasCustomPrompt="1"/>
          </p:nvPr>
        </p:nvSpPr>
        <p:spPr>
          <a:xfrm>
            <a:off x="332185" y="1428104"/>
            <a:ext cx="8452247" cy="414984"/>
          </a:xfrm>
          <a:prstGeom prst="rect">
            <a:avLst/>
          </a:prstGeom>
        </p:spPr>
        <p:txBody>
          <a:bodyPr anchor="ctr"/>
          <a:lstStyle>
            <a:lvl1pPr algn="ctr">
              <a:defRPr sz="1800"/>
            </a:lvl1pPr>
          </a:lstStyle>
          <a:p>
            <a:pPr lvl="0"/>
            <a:r>
              <a:rPr lang="de-DE" dirty="0"/>
              <a:t>Untertitel</a:t>
            </a:r>
          </a:p>
        </p:txBody>
      </p:sp>
      <p:sp>
        <p:nvSpPr>
          <p:cNvPr id="2" name="Fußzeilenplatzhalter 1">
            <a:extLst>
              <a:ext uri="{FF2B5EF4-FFF2-40B4-BE49-F238E27FC236}">
                <a16:creationId xmlns:a16="http://schemas.microsoft.com/office/drawing/2014/main" id="{5A340C83-7756-BF40-8639-6E802FF6DD81}"/>
              </a:ext>
            </a:extLst>
          </p:cNvPr>
          <p:cNvSpPr>
            <a:spLocks noGrp="1"/>
          </p:cNvSpPr>
          <p:nvPr>
            <p:ph type="ftr" sz="quarter" idx="54"/>
          </p:nvPr>
        </p:nvSpPr>
        <p:spPr>
          <a:xfrm>
            <a:off x="6890147" y="4617241"/>
            <a:ext cx="1894284" cy="273844"/>
          </a:xfrm>
          <a:prstGeom prst="rect">
            <a:avLst/>
          </a:prstGeom>
        </p:spPr>
        <p:txBody>
          <a:bodyPr/>
          <a:lstStyle/>
          <a:p>
            <a:r>
              <a:rPr lang="de-DE" smtClean="0">
                <a:solidFill>
                  <a:schemeClr val="tx2"/>
                </a:solidFill>
              </a:rPr>
              <a:t>Das Presse OL- Konzept</a:t>
            </a:r>
            <a:endParaRPr lang="de-DE" dirty="0">
              <a:solidFill>
                <a:schemeClr val="tx2"/>
              </a:solidFill>
            </a:endParaRPr>
          </a:p>
        </p:txBody>
      </p:sp>
      <p:sp>
        <p:nvSpPr>
          <p:cNvPr id="5" name="Foliennummernplatzhalter 4">
            <a:extLst>
              <a:ext uri="{FF2B5EF4-FFF2-40B4-BE49-F238E27FC236}">
                <a16:creationId xmlns:a16="http://schemas.microsoft.com/office/drawing/2014/main" id="{391187E9-464B-5C4F-A735-405D71226346}"/>
              </a:ext>
            </a:extLst>
          </p:cNvPr>
          <p:cNvSpPr>
            <a:spLocks noGrp="1"/>
          </p:cNvSpPr>
          <p:nvPr>
            <p:ph type="sldNum" sz="quarter" idx="55"/>
          </p:nvPr>
        </p:nvSpPr>
        <p:spPr/>
        <p:txBody>
          <a:bodyPr/>
          <a:lstStyle/>
          <a:p>
            <a:fld id="{464D89FC-A76A-4A4A-A66A-19B3FB217C6F}" type="slidenum">
              <a:rPr lang="de-DE" smtClean="0"/>
              <a:pPr/>
              <a:t>‹Nr.›</a:t>
            </a:fld>
            <a:r>
              <a:rPr lang="de-DE"/>
              <a:t> /</a:t>
            </a:r>
            <a:endParaRPr lang="de-DE" dirty="0"/>
          </a:p>
        </p:txBody>
      </p:sp>
    </p:spTree>
    <p:extLst>
      <p:ext uri="{BB962C8B-B14F-4D97-AF65-F5344CB8AC3E}">
        <p14:creationId xmlns:p14="http://schemas.microsoft.com/office/powerpoint/2010/main" val="4237989848"/>
      </p:ext>
    </p:extLst>
  </p:cSld>
  <p:clrMapOvr>
    <a:masterClrMapping/>
  </p:clrMapOvr>
  <p:extLst mod="1">
    <p:ext uri="{DCECCB84-F9BA-43D5-87BE-67443E8EF086}">
      <p15:sldGuideLst xmlns:p15="http://schemas.microsoft.com/office/powerpoint/2012/main">
        <p15:guide id="1" orient="horz" pos="158" userDrawn="1">
          <p15:clr>
            <a:srgbClr val="FBAE40"/>
          </p15:clr>
        </p15:guide>
        <p15:guide id="2" pos="5534" userDrawn="1">
          <p15:clr>
            <a:srgbClr val="FBAE40"/>
          </p15:clr>
        </p15:guide>
        <p15:guide id="3" pos="209" userDrawn="1">
          <p15:clr>
            <a:srgbClr val="FBAE40"/>
          </p15:clr>
        </p15:guide>
        <p15:guide id="4" orient="horz" pos="3083" userDrawn="1">
          <p15:clr>
            <a:srgbClr val="FBAE40"/>
          </p15:clr>
        </p15:guide>
        <p15:guide id="5" orient="horz" pos="429" userDrawn="1">
          <p15:clr>
            <a:srgbClr val="FBAE40"/>
          </p15:clr>
        </p15:guide>
        <p15:guide id="6" orient="horz" pos="2709" userDrawn="1">
          <p15:clr>
            <a:srgbClr val="FBAE40"/>
          </p15:clr>
        </p15:guide>
        <p15:guide id="7" orient="horz" pos="497" userDrawn="1">
          <p15:clr>
            <a:srgbClr val="FBAE40"/>
          </p15:clr>
        </p15:guide>
        <p15:guide id="8" orient="horz" pos="889" userDrawn="1">
          <p15:clr>
            <a:srgbClr val="FBAE40"/>
          </p15:clr>
        </p15:guide>
        <p15:guide id="9" orient="horz" pos="1161" userDrawn="1">
          <p15:clr>
            <a:srgbClr val="FBAE40"/>
          </p15:clr>
        </p15:guide>
        <p15:guide id="10" orient="horz" pos="1399" userDrawn="1">
          <p15:clr>
            <a:srgbClr val="FBAE40"/>
          </p15:clr>
        </p15:guide>
        <p15:guide id="11" orient="horz" pos="2165" userDrawn="1">
          <p15:clr>
            <a:srgbClr val="FBAE40"/>
          </p15:clr>
        </p15:guide>
        <p15:guide id="12" pos="725" userDrawn="1">
          <p15:clr>
            <a:srgbClr val="FBAE40"/>
          </p15:clr>
        </p15:guide>
        <p15:guide id="13" pos="1791" userDrawn="1">
          <p15:clr>
            <a:srgbClr val="FBAE40"/>
          </p15:clr>
        </p15:guide>
        <p15:guide id="14" pos="2857" userDrawn="1">
          <p15:clr>
            <a:srgbClr val="FBAE40"/>
          </p15:clr>
        </p15:guide>
        <p15:guide id="15" pos="3946" userDrawn="1">
          <p15:clr>
            <a:srgbClr val="FBAE40"/>
          </p15:clr>
        </p15:guide>
        <p15:guide id="16" pos="503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ufzählung 5 Punkte mit Bild">
    <p:spTree>
      <p:nvGrpSpPr>
        <p:cNvPr id="1" name=""/>
        <p:cNvGrpSpPr/>
        <p:nvPr/>
      </p:nvGrpSpPr>
      <p:grpSpPr>
        <a:xfrm>
          <a:off x="0" y="0"/>
          <a:ext cx="0" cy="0"/>
          <a:chOff x="0" y="0"/>
          <a:chExt cx="0" cy="0"/>
        </a:xfrm>
      </p:grpSpPr>
      <p:pic>
        <p:nvPicPr>
          <p:cNvPr id="8" name="Grafik 7" descr="Ein Bild, das computer, Licht enthält.&#10;&#10;Automatisch generierte Beschreibung">
            <a:extLst>
              <a:ext uri="{FF2B5EF4-FFF2-40B4-BE49-F238E27FC236}">
                <a16:creationId xmlns:a16="http://schemas.microsoft.com/office/drawing/2014/main" id="{9EDCCC95-947B-B440-B458-C944B6FBED95}"/>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12" name="Grafik 11">
            <a:extLst>
              <a:ext uri="{FF2B5EF4-FFF2-40B4-BE49-F238E27FC236}">
                <a16:creationId xmlns:a16="http://schemas.microsoft.com/office/drawing/2014/main" id="{EBA257F4-3490-3E4D-88EE-AB9CCE564924}"/>
              </a:ext>
            </a:extLst>
          </p:cNvPr>
          <p:cNvPicPr>
            <a:picLocks noChangeAspect="1"/>
          </p:cNvPicPr>
          <p:nvPr userDrawn="1"/>
        </p:nvPicPr>
        <p:blipFill>
          <a:blip r:embed="rId3"/>
          <a:stretch>
            <a:fillRect/>
          </a:stretch>
        </p:blipFill>
        <p:spPr>
          <a:xfrm>
            <a:off x="4231511" y="250031"/>
            <a:ext cx="680978" cy="438789"/>
          </a:xfrm>
          <a:prstGeom prst="rect">
            <a:avLst/>
          </a:prstGeom>
        </p:spPr>
      </p:pic>
      <p:sp>
        <p:nvSpPr>
          <p:cNvPr id="43" name="Titel 1">
            <a:extLst>
              <a:ext uri="{FF2B5EF4-FFF2-40B4-BE49-F238E27FC236}">
                <a16:creationId xmlns:a16="http://schemas.microsoft.com/office/drawing/2014/main" id="{AD165402-0CD8-F748-A6BC-3922D26D98CA}"/>
              </a:ext>
            </a:extLst>
          </p:cNvPr>
          <p:cNvSpPr>
            <a:spLocks noGrp="1"/>
          </p:cNvSpPr>
          <p:nvPr>
            <p:ph type="ctrTitle" hasCustomPrompt="1"/>
          </p:nvPr>
        </p:nvSpPr>
        <p:spPr>
          <a:xfrm>
            <a:off x="332185" y="812625"/>
            <a:ext cx="8452247" cy="569692"/>
          </a:xfrm>
          <a:prstGeom prst="rect">
            <a:avLst/>
          </a:prstGeom>
        </p:spPr>
        <p:txBody>
          <a:bodyPr anchor="ctr"/>
          <a:lstStyle>
            <a:lvl1pPr algn="ctr">
              <a:defRPr sz="3300" b="0">
                <a:solidFill>
                  <a:srgbClr val="13809D"/>
                </a:solidFill>
                <a:latin typeface="Ginóra Sans" pitchFamily="2" charset="0"/>
                <a:cs typeface="Futura Medium" panose="020B0602020204020303" pitchFamily="34" charset="-79"/>
              </a:defRPr>
            </a:lvl1pPr>
          </a:lstStyle>
          <a:p>
            <a:r>
              <a:rPr lang="de-DE" dirty="0"/>
              <a:t>Überschrift</a:t>
            </a:r>
          </a:p>
        </p:txBody>
      </p:sp>
      <p:sp>
        <p:nvSpPr>
          <p:cNvPr id="46" name="Rechteck 45">
            <a:extLst>
              <a:ext uri="{FF2B5EF4-FFF2-40B4-BE49-F238E27FC236}">
                <a16:creationId xmlns:a16="http://schemas.microsoft.com/office/drawing/2014/main" id="{97578B3E-6774-C240-997A-021C20A7AD09}"/>
              </a:ext>
            </a:extLst>
          </p:cNvPr>
          <p:cNvSpPr/>
          <p:nvPr userDrawn="1"/>
        </p:nvSpPr>
        <p:spPr>
          <a:xfrm rot="2700000">
            <a:off x="4183579" y="2556851"/>
            <a:ext cx="714622" cy="714622"/>
          </a:xfrm>
          <a:prstGeom prst="rect">
            <a:avLst/>
          </a:prstGeom>
          <a:solidFill>
            <a:srgbClr val="CEC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p>
        </p:txBody>
      </p:sp>
      <p:sp>
        <p:nvSpPr>
          <p:cNvPr id="48" name="Rechteck 47">
            <a:extLst>
              <a:ext uri="{FF2B5EF4-FFF2-40B4-BE49-F238E27FC236}">
                <a16:creationId xmlns:a16="http://schemas.microsoft.com/office/drawing/2014/main" id="{22702B52-AF27-0349-B653-4FCD2D17F987}"/>
              </a:ext>
            </a:extLst>
          </p:cNvPr>
          <p:cNvSpPr/>
          <p:nvPr userDrawn="1"/>
        </p:nvSpPr>
        <p:spPr>
          <a:xfrm rot="2700000">
            <a:off x="807424" y="2545029"/>
            <a:ext cx="714622" cy="714622"/>
          </a:xfrm>
          <a:prstGeom prst="rect">
            <a:avLst/>
          </a:prstGeom>
          <a:solidFill>
            <a:srgbClr val="CEC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p>
        </p:txBody>
      </p:sp>
      <p:sp>
        <p:nvSpPr>
          <p:cNvPr id="51" name="Rechteck 50">
            <a:extLst>
              <a:ext uri="{FF2B5EF4-FFF2-40B4-BE49-F238E27FC236}">
                <a16:creationId xmlns:a16="http://schemas.microsoft.com/office/drawing/2014/main" id="{05367E64-C74B-4948-B991-4E598C193855}"/>
              </a:ext>
            </a:extLst>
          </p:cNvPr>
          <p:cNvSpPr/>
          <p:nvPr userDrawn="1"/>
        </p:nvSpPr>
        <p:spPr>
          <a:xfrm rot="2700000">
            <a:off x="7639583" y="2584047"/>
            <a:ext cx="714622" cy="714622"/>
          </a:xfrm>
          <a:prstGeom prst="rect">
            <a:avLst/>
          </a:prstGeom>
          <a:solidFill>
            <a:srgbClr val="CEC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p>
        </p:txBody>
      </p:sp>
      <p:sp>
        <p:nvSpPr>
          <p:cNvPr id="54" name="Rechteck 53">
            <a:extLst>
              <a:ext uri="{FF2B5EF4-FFF2-40B4-BE49-F238E27FC236}">
                <a16:creationId xmlns:a16="http://schemas.microsoft.com/office/drawing/2014/main" id="{99F3A88B-6046-5E42-A8EC-1EE082FE8519}"/>
              </a:ext>
            </a:extLst>
          </p:cNvPr>
          <p:cNvSpPr/>
          <p:nvPr userDrawn="1"/>
        </p:nvSpPr>
        <p:spPr>
          <a:xfrm rot="2700000">
            <a:off x="2489728" y="2541562"/>
            <a:ext cx="714622" cy="714622"/>
          </a:xfrm>
          <a:prstGeom prst="rect">
            <a:avLst/>
          </a:prstGeom>
          <a:solidFill>
            <a:srgbClr val="CEC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p>
        </p:txBody>
      </p:sp>
      <p:sp>
        <p:nvSpPr>
          <p:cNvPr id="57" name="Rechteck 56">
            <a:extLst>
              <a:ext uri="{FF2B5EF4-FFF2-40B4-BE49-F238E27FC236}">
                <a16:creationId xmlns:a16="http://schemas.microsoft.com/office/drawing/2014/main" id="{F955295D-9A97-EE4D-A7DA-701E37E47099}"/>
              </a:ext>
            </a:extLst>
          </p:cNvPr>
          <p:cNvSpPr/>
          <p:nvPr userDrawn="1"/>
        </p:nvSpPr>
        <p:spPr>
          <a:xfrm rot="2700000">
            <a:off x="5904763" y="2576647"/>
            <a:ext cx="714622" cy="714622"/>
          </a:xfrm>
          <a:prstGeom prst="rect">
            <a:avLst/>
          </a:prstGeom>
          <a:solidFill>
            <a:srgbClr val="CEC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p>
        </p:txBody>
      </p:sp>
      <p:sp>
        <p:nvSpPr>
          <p:cNvPr id="59" name="Textplatzhalter 22">
            <a:extLst>
              <a:ext uri="{FF2B5EF4-FFF2-40B4-BE49-F238E27FC236}">
                <a16:creationId xmlns:a16="http://schemas.microsoft.com/office/drawing/2014/main" id="{EC63AAA3-A755-174B-B43F-280661A5D339}"/>
              </a:ext>
            </a:extLst>
          </p:cNvPr>
          <p:cNvSpPr>
            <a:spLocks noGrp="1"/>
          </p:cNvSpPr>
          <p:nvPr userDrawn="1">
            <p:ph type="body" sz="quarter" idx="13" hasCustomPrompt="1"/>
          </p:nvPr>
        </p:nvSpPr>
        <p:spPr>
          <a:xfrm>
            <a:off x="2341723" y="2511618"/>
            <a:ext cx="1010629" cy="422353"/>
          </a:xfrm>
          <a:prstGeom prst="rect">
            <a:avLst/>
          </a:prstGeom>
        </p:spPr>
        <p:txBody>
          <a:bodyPr vert="horz" lIns="91440" tIns="45720" rIns="91440" bIns="45720" rtlCol="0" anchor="ctr">
            <a:normAutofit/>
          </a:bodyPr>
          <a:lstStyle>
            <a:lvl1pPr algn="ctr">
              <a:buNone/>
              <a:defRPr lang="de-DE" sz="4050" b="1" dirty="0">
                <a:solidFill>
                  <a:schemeClr val="bg1"/>
                </a:solidFill>
                <a:latin typeface="Ginóra Sans" pitchFamily="2" charset="0"/>
                <a:ea typeface="+mj-ea"/>
                <a:cs typeface="Futura Medium" panose="020B0602020204020303" pitchFamily="34" charset="-79"/>
              </a:defRPr>
            </a:lvl1pPr>
          </a:lstStyle>
          <a:p>
            <a:pPr lvl="0">
              <a:spcBef>
                <a:spcPct val="0"/>
              </a:spcBef>
              <a:buNone/>
            </a:pPr>
            <a:r>
              <a:rPr lang="de-DE" dirty="0"/>
              <a:t>02</a:t>
            </a:r>
          </a:p>
        </p:txBody>
      </p:sp>
      <p:sp>
        <p:nvSpPr>
          <p:cNvPr id="60" name="Textplatzhalter 22">
            <a:extLst>
              <a:ext uri="{FF2B5EF4-FFF2-40B4-BE49-F238E27FC236}">
                <a16:creationId xmlns:a16="http://schemas.microsoft.com/office/drawing/2014/main" id="{E6046262-5C1B-A140-9CF0-42C250EAAF66}"/>
              </a:ext>
            </a:extLst>
          </p:cNvPr>
          <p:cNvSpPr>
            <a:spLocks noGrp="1"/>
          </p:cNvSpPr>
          <p:nvPr userDrawn="1">
            <p:ph type="body" sz="quarter" idx="14" hasCustomPrompt="1"/>
          </p:nvPr>
        </p:nvSpPr>
        <p:spPr>
          <a:xfrm>
            <a:off x="681354" y="2491163"/>
            <a:ext cx="975953" cy="422353"/>
          </a:xfrm>
          <a:prstGeom prst="rect">
            <a:avLst/>
          </a:prstGeom>
        </p:spPr>
        <p:txBody>
          <a:bodyPr vert="horz" lIns="91440" tIns="45720" rIns="91440" bIns="45720" rtlCol="0" anchor="ctr">
            <a:normAutofit/>
          </a:bodyPr>
          <a:lstStyle>
            <a:lvl1pPr algn="ctr">
              <a:buNone/>
              <a:defRPr lang="de-DE" sz="4050" b="1" dirty="0">
                <a:solidFill>
                  <a:schemeClr val="bg1"/>
                </a:solidFill>
                <a:latin typeface="Ginóra Sans" pitchFamily="2" charset="0"/>
                <a:ea typeface="+mj-ea"/>
                <a:cs typeface="Futura Medium" panose="020B0602020204020303" pitchFamily="34" charset="-79"/>
              </a:defRPr>
            </a:lvl1pPr>
          </a:lstStyle>
          <a:p>
            <a:pPr lvl="0">
              <a:spcBef>
                <a:spcPct val="0"/>
              </a:spcBef>
              <a:buNone/>
            </a:pPr>
            <a:r>
              <a:rPr lang="de-DE" dirty="0"/>
              <a:t>01</a:t>
            </a:r>
          </a:p>
        </p:txBody>
      </p:sp>
      <p:sp>
        <p:nvSpPr>
          <p:cNvPr id="61" name="Textplatzhalter 22">
            <a:extLst>
              <a:ext uri="{FF2B5EF4-FFF2-40B4-BE49-F238E27FC236}">
                <a16:creationId xmlns:a16="http://schemas.microsoft.com/office/drawing/2014/main" id="{5B1BBCCD-C02A-4143-AF33-70BDAC1B2F0F}"/>
              </a:ext>
            </a:extLst>
          </p:cNvPr>
          <p:cNvSpPr>
            <a:spLocks noGrp="1"/>
          </p:cNvSpPr>
          <p:nvPr userDrawn="1">
            <p:ph type="body" sz="quarter" idx="15" hasCustomPrompt="1"/>
          </p:nvPr>
        </p:nvSpPr>
        <p:spPr>
          <a:xfrm>
            <a:off x="4035574" y="2528799"/>
            <a:ext cx="1010630" cy="422353"/>
          </a:xfrm>
          <a:prstGeom prst="rect">
            <a:avLst/>
          </a:prstGeom>
        </p:spPr>
        <p:txBody>
          <a:bodyPr vert="horz" lIns="91440" tIns="45720" rIns="91440" bIns="45720" rtlCol="0" anchor="ctr">
            <a:normAutofit/>
          </a:bodyPr>
          <a:lstStyle>
            <a:lvl1pPr algn="ctr">
              <a:buNone/>
              <a:defRPr lang="de-DE" sz="4050" b="1" dirty="0">
                <a:solidFill>
                  <a:schemeClr val="bg1"/>
                </a:solidFill>
                <a:latin typeface="Ginóra Sans" pitchFamily="2" charset="0"/>
                <a:ea typeface="+mj-ea"/>
                <a:cs typeface="Futura Medium" panose="020B0602020204020303" pitchFamily="34" charset="-79"/>
              </a:defRPr>
            </a:lvl1pPr>
          </a:lstStyle>
          <a:p>
            <a:pPr lvl="0">
              <a:spcBef>
                <a:spcPct val="0"/>
              </a:spcBef>
              <a:buNone/>
            </a:pPr>
            <a:r>
              <a:rPr lang="de-DE" dirty="0"/>
              <a:t>03</a:t>
            </a:r>
          </a:p>
        </p:txBody>
      </p:sp>
      <p:sp>
        <p:nvSpPr>
          <p:cNvPr id="62" name="Textplatzhalter 22">
            <a:extLst>
              <a:ext uri="{FF2B5EF4-FFF2-40B4-BE49-F238E27FC236}">
                <a16:creationId xmlns:a16="http://schemas.microsoft.com/office/drawing/2014/main" id="{85CC7288-FDBC-9147-B203-1403E4474C93}"/>
              </a:ext>
            </a:extLst>
          </p:cNvPr>
          <p:cNvSpPr>
            <a:spLocks noGrp="1"/>
          </p:cNvSpPr>
          <p:nvPr userDrawn="1">
            <p:ph type="body" sz="quarter" idx="16" hasCustomPrompt="1"/>
          </p:nvPr>
        </p:nvSpPr>
        <p:spPr>
          <a:xfrm>
            <a:off x="5756758" y="2541087"/>
            <a:ext cx="1001975" cy="422353"/>
          </a:xfrm>
          <a:prstGeom prst="rect">
            <a:avLst/>
          </a:prstGeom>
        </p:spPr>
        <p:txBody>
          <a:bodyPr vert="horz" lIns="91440" tIns="45720" rIns="91440" bIns="45720" rtlCol="0" anchor="ctr">
            <a:normAutofit/>
          </a:bodyPr>
          <a:lstStyle>
            <a:lvl1pPr algn="ctr">
              <a:buNone/>
              <a:defRPr lang="de-DE" sz="4050" b="1" dirty="0">
                <a:solidFill>
                  <a:schemeClr val="bg1"/>
                </a:solidFill>
                <a:latin typeface="Ginóra Sans" pitchFamily="2" charset="0"/>
                <a:ea typeface="+mj-ea"/>
                <a:cs typeface="Futura Medium" panose="020B0602020204020303" pitchFamily="34" charset="-79"/>
              </a:defRPr>
            </a:lvl1pPr>
          </a:lstStyle>
          <a:p>
            <a:pPr lvl="0">
              <a:spcBef>
                <a:spcPct val="0"/>
              </a:spcBef>
              <a:buNone/>
            </a:pPr>
            <a:r>
              <a:rPr lang="de-DE" dirty="0"/>
              <a:t>04</a:t>
            </a:r>
          </a:p>
        </p:txBody>
      </p:sp>
      <p:sp>
        <p:nvSpPr>
          <p:cNvPr id="63" name="Textplatzhalter 22">
            <a:extLst>
              <a:ext uri="{FF2B5EF4-FFF2-40B4-BE49-F238E27FC236}">
                <a16:creationId xmlns:a16="http://schemas.microsoft.com/office/drawing/2014/main" id="{A2EA4F71-C76E-8944-831E-07C534459B81}"/>
              </a:ext>
            </a:extLst>
          </p:cNvPr>
          <p:cNvSpPr>
            <a:spLocks noGrp="1"/>
          </p:cNvSpPr>
          <p:nvPr userDrawn="1">
            <p:ph type="body" sz="quarter" idx="17" hasCustomPrompt="1"/>
          </p:nvPr>
        </p:nvSpPr>
        <p:spPr>
          <a:xfrm>
            <a:off x="7491578" y="2540870"/>
            <a:ext cx="1010630" cy="422353"/>
          </a:xfrm>
          <a:prstGeom prst="rect">
            <a:avLst/>
          </a:prstGeom>
        </p:spPr>
        <p:txBody>
          <a:bodyPr vert="horz" lIns="91440" tIns="45720" rIns="91440" bIns="45720" rtlCol="0" anchor="ctr">
            <a:normAutofit/>
          </a:bodyPr>
          <a:lstStyle>
            <a:lvl1pPr algn="ctr">
              <a:buNone/>
              <a:defRPr lang="de-DE" sz="4050" b="1" dirty="0">
                <a:solidFill>
                  <a:schemeClr val="bg1"/>
                </a:solidFill>
                <a:latin typeface="Ginóra Sans" pitchFamily="2" charset="0"/>
                <a:ea typeface="+mj-ea"/>
                <a:cs typeface="Futura Medium" panose="020B0602020204020303" pitchFamily="34" charset="-79"/>
              </a:defRPr>
            </a:lvl1pPr>
          </a:lstStyle>
          <a:p>
            <a:pPr lvl="0">
              <a:spcBef>
                <a:spcPct val="0"/>
              </a:spcBef>
              <a:buNone/>
            </a:pPr>
            <a:r>
              <a:rPr lang="de-DE" dirty="0"/>
              <a:t>05</a:t>
            </a:r>
          </a:p>
        </p:txBody>
      </p:sp>
      <p:sp>
        <p:nvSpPr>
          <p:cNvPr id="40" name="Textplatzhalter 3">
            <a:extLst>
              <a:ext uri="{FF2B5EF4-FFF2-40B4-BE49-F238E27FC236}">
                <a16:creationId xmlns:a16="http://schemas.microsoft.com/office/drawing/2014/main" id="{9CA16370-16F3-6442-BA51-56B437C58296}"/>
              </a:ext>
            </a:extLst>
          </p:cNvPr>
          <p:cNvSpPr>
            <a:spLocks noGrp="1"/>
          </p:cNvSpPr>
          <p:nvPr>
            <p:ph type="body" sz="quarter" idx="41" hasCustomPrompt="1"/>
          </p:nvPr>
        </p:nvSpPr>
        <p:spPr>
          <a:xfrm>
            <a:off x="356569" y="3436144"/>
            <a:ext cx="1586918" cy="250031"/>
          </a:xfrm>
          <a:prstGeom prst="rect">
            <a:avLst/>
          </a:prstGeom>
        </p:spPr>
        <p:txBody>
          <a:bodyPr/>
          <a:lstStyle>
            <a:lvl1pPr algn="ctr">
              <a:defRPr sz="1500"/>
            </a:lvl1pPr>
          </a:lstStyle>
          <a:p>
            <a:pPr lvl="0"/>
            <a:r>
              <a:rPr lang="de-DE" dirty="0"/>
              <a:t>Überschrift Punkt 1</a:t>
            </a:r>
          </a:p>
        </p:txBody>
      </p:sp>
      <p:sp>
        <p:nvSpPr>
          <p:cNvPr id="41" name="Textplatzhalter 8">
            <a:extLst>
              <a:ext uri="{FF2B5EF4-FFF2-40B4-BE49-F238E27FC236}">
                <a16:creationId xmlns:a16="http://schemas.microsoft.com/office/drawing/2014/main" id="{72967BB9-BAC7-1B4B-BDF5-BD14C843C30D}"/>
              </a:ext>
            </a:extLst>
          </p:cNvPr>
          <p:cNvSpPr>
            <a:spLocks noGrp="1"/>
          </p:cNvSpPr>
          <p:nvPr>
            <p:ph type="body" sz="quarter" idx="44" hasCustomPrompt="1"/>
          </p:nvPr>
        </p:nvSpPr>
        <p:spPr>
          <a:xfrm>
            <a:off x="356569" y="3765947"/>
            <a:ext cx="1586918" cy="504825"/>
          </a:xfrm>
          <a:prstGeom prst="rect">
            <a:avLst/>
          </a:prstGeom>
        </p:spPr>
        <p:txBody>
          <a:bodyPr/>
          <a:lstStyle>
            <a:lvl1pPr algn="ctr">
              <a:defRPr sz="1200"/>
            </a:lvl1pPr>
          </a:lstStyle>
          <a:p>
            <a:pPr lvl="0"/>
            <a:r>
              <a:rPr lang="de-DE" dirty="0"/>
              <a:t>Text</a:t>
            </a:r>
          </a:p>
        </p:txBody>
      </p:sp>
      <p:sp>
        <p:nvSpPr>
          <p:cNvPr id="42" name="Textplatzhalter 3">
            <a:extLst>
              <a:ext uri="{FF2B5EF4-FFF2-40B4-BE49-F238E27FC236}">
                <a16:creationId xmlns:a16="http://schemas.microsoft.com/office/drawing/2014/main" id="{BD7D2717-E05B-7942-8325-02710B811C25}"/>
              </a:ext>
            </a:extLst>
          </p:cNvPr>
          <p:cNvSpPr>
            <a:spLocks noGrp="1"/>
          </p:cNvSpPr>
          <p:nvPr>
            <p:ph type="body" sz="quarter" idx="45" hasCustomPrompt="1"/>
          </p:nvPr>
        </p:nvSpPr>
        <p:spPr>
          <a:xfrm>
            <a:off x="2070682" y="3436144"/>
            <a:ext cx="1586918" cy="250031"/>
          </a:xfrm>
          <a:prstGeom prst="rect">
            <a:avLst/>
          </a:prstGeom>
        </p:spPr>
        <p:txBody>
          <a:bodyPr/>
          <a:lstStyle>
            <a:lvl1pPr algn="ctr">
              <a:defRPr sz="1500"/>
            </a:lvl1pPr>
          </a:lstStyle>
          <a:p>
            <a:pPr lvl="0"/>
            <a:r>
              <a:rPr lang="de-DE" dirty="0"/>
              <a:t>Überschrift Punkt 2</a:t>
            </a:r>
          </a:p>
        </p:txBody>
      </p:sp>
      <p:sp>
        <p:nvSpPr>
          <p:cNvPr id="47" name="Textplatzhalter 8">
            <a:extLst>
              <a:ext uri="{FF2B5EF4-FFF2-40B4-BE49-F238E27FC236}">
                <a16:creationId xmlns:a16="http://schemas.microsoft.com/office/drawing/2014/main" id="{251FBAD9-9D02-CA4C-9E8F-5728BB4E10C2}"/>
              </a:ext>
            </a:extLst>
          </p:cNvPr>
          <p:cNvSpPr>
            <a:spLocks noGrp="1"/>
          </p:cNvSpPr>
          <p:nvPr>
            <p:ph type="body" sz="quarter" idx="46" hasCustomPrompt="1"/>
          </p:nvPr>
        </p:nvSpPr>
        <p:spPr>
          <a:xfrm>
            <a:off x="2070682" y="3765947"/>
            <a:ext cx="1586918" cy="504825"/>
          </a:xfrm>
          <a:prstGeom prst="rect">
            <a:avLst/>
          </a:prstGeom>
        </p:spPr>
        <p:txBody>
          <a:bodyPr/>
          <a:lstStyle>
            <a:lvl1pPr algn="ctr">
              <a:defRPr sz="1200"/>
            </a:lvl1pPr>
          </a:lstStyle>
          <a:p>
            <a:pPr lvl="0"/>
            <a:r>
              <a:rPr lang="de-DE" dirty="0"/>
              <a:t>Text</a:t>
            </a:r>
          </a:p>
        </p:txBody>
      </p:sp>
      <p:sp>
        <p:nvSpPr>
          <p:cNvPr id="64" name="Textplatzhalter 3">
            <a:extLst>
              <a:ext uri="{FF2B5EF4-FFF2-40B4-BE49-F238E27FC236}">
                <a16:creationId xmlns:a16="http://schemas.microsoft.com/office/drawing/2014/main" id="{ADC201B6-98BA-BB42-B1E9-6F08E9ADB2D2}"/>
              </a:ext>
            </a:extLst>
          </p:cNvPr>
          <p:cNvSpPr>
            <a:spLocks noGrp="1"/>
          </p:cNvSpPr>
          <p:nvPr>
            <p:ph type="body" sz="quarter" idx="47" hasCustomPrompt="1"/>
          </p:nvPr>
        </p:nvSpPr>
        <p:spPr>
          <a:xfrm>
            <a:off x="3768410" y="3456049"/>
            <a:ext cx="1586918" cy="250031"/>
          </a:xfrm>
          <a:prstGeom prst="rect">
            <a:avLst/>
          </a:prstGeom>
        </p:spPr>
        <p:txBody>
          <a:bodyPr/>
          <a:lstStyle>
            <a:lvl1pPr algn="ctr">
              <a:defRPr sz="1500"/>
            </a:lvl1pPr>
          </a:lstStyle>
          <a:p>
            <a:pPr lvl="0"/>
            <a:r>
              <a:rPr lang="de-DE" dirty="0"/>
              <a:t>Überschrift Punkt 3</a:t>
            </a:r>
          </a:p>
        </p:txBody>
      </p:sp>
      <p:sp>
        <p:nvSpPr>
          <p:cNvPr id="67" name="Textplatzhalter 8">
            <a:extLst>
              <a:ext uri="{FF2B5EF4-FFF2-40B4-BE49-F238E27FC236}">
                <a16:creationId xmlns:a16="http://schemas.microsoft.com/office/drawing/2014/main" id="{B86C9FDF-7DC7-E247-A69F-BA26E301A0F1}"/>
              </a:ext>
            </a:extLst>
          </p:cNvPr>
          <p:cNvSpPr>
            <a:spLocks noGrp="1"/>
          </p:cNvSpPr>
          <p:nvPr>
            <p:ph type="body" sz="quarter" idx="48" hasCustomPrompt="1"/>
          </p:nvPr>
        </p:nvSpPr>
        <p:spPr>
          <a:xfrm>
            <a:off x="3768410" y="3785852"/>
            <a:ext cx="1586918" cy="504825"/>
          </a:xfrm>
          <a:prstGeom prst="rect">
            <a:avLst/>
          </a:prstGeom>
        </p:spPr>
        <p:txBody>
          <a:bodyPr/>
          <a:lstStyle>
            <a:lvl1pPr algn="ctr">
              <a:defRPr sz="1200"/>
            </a:lvl1pPr>
          </a:lstStyle>
          <a:p>
            <a:pPr lvl="0"/>
            <a:r>
              <a:rPr lang="de-DE" dirty="0"/>
              <a:t>Text</a:t>
            </a:r>
          </a:p>
        </p:txBody>
      </p:sp>
      <p:sp>
        <p:nvSpPr>
          <p:cNvPr id="77" name="Textplatzhalter 3">
            <a:extLst>
              <a:ext uri="{FF2B5EF4-FFF2-40B4-BE49-F238E27FC236}">
                <a16:creationId xmlns:a16="http://schemas.microsoft.com/office/drawing/2014/main" id="{D9AFD9B1-9E79-7B47-8D2E-CA8FEB27BCDD}"/>
              </a:ext>
            </a:extLst>
          </p:cNvPr>
          <p:cNvSpPr>
            <a:spLocks noGrp="1"/>
          </p:cNvSpPr>
          <p:nvPr>
            <p:ph type="body" sz="quarter" idx="49" hasCustomPrompt="1"/>
          </p:nvPr>
        </p:nvSpPr>
        <p:spPr>
          <a:xfrm>
            <a:off x="5482625" y="3444880"/>
            <a:ext cx="1586918" cy="250031"/>
          </a:xfrm>
          <a:prstGeom prst="rect">
            <a:avLst/>
          </a:prstGeom>
        </p:spPr>
        <p:txBody>
          <a:bodyPr/>
          <a:lstStyle>
            <a:lvl1pPr algn="ctr">
              <a:defRPr sz="1500"/>
            </a:lvl1pPr>
          </a:lstStyle>
          <a:p>
            <a:pPr lvl="0"/>
            <a:r>
              <a:rPr lang="de-DE" dirty="0"/>
              <a:t>Überschrift Punkt 4</a:t>
            </a:r>
          </a:p>
        </p:txBody>
      </p:sp>
      <p:sp>
        <p:nvSpPr>
          <p:cNvPr id="78" name="Textplatzhalter 8">
            <a:extLst>
              <a:ext uri="{FF2B5EF4-FFF2-40B4-BE49-F238E27FC236}">
                <a16:creationId xmlns:a16="http://schemas.microsoft.com/office/drawing/2014/main" id="{D99A8BD7-FDFB-0944-A85B-E9708C2111FB}"/>
              </a:ext>
            </a:extLst>
          </p:cNvPr>
          <p:cNvSpPr>
            <a:spLocks noGrp="1"/>
          </p:cNvSpPr>
          <p:nvPr>
            <p:ph type="body" sz="quarter" idx="50" hasCustomPrompt="1"/>
          </p:nvPr>
        </p:nvSpPr>
        <p:spPr>
          <a:xfrm>
            <a:off x="5482625" y="3774683"/>
            <a:ext cx="1586918" cy="504825"/>
          </a:xfrm>
          <a:prstGeom prst="rect">
            <a:avLst/>
          </a:prstGeom>
        </p:spPr>
        <p:txBody>
          <a:bodyPr/>
          <a:lstStyle>
            <a:lvl1pPr algn="ctr">
              <a:defRPr sz="1200"/>
            </a:lvl1pPr>
          </a:lstStyle>
          <a:p>
            <a:pPr lvl="0"/>
            <a:r>
              <a:rPr lang="de-DE" dirty="0"/>
              <a:t>Text</a:t>
            </a:r>
          </a:p>
        </p:txBody>
      </p:sp>
      <p:sp>
        <p:nvSpPr>
          <p:cNvPr id="79" name="Textplatzhalter 3">
            <a:extLst>
              <a:ext uri="{FF2B5EF4-FFF2-40B4-BE49-F238E27FC236}">
                <a16:creationId xmlns:a16="http://schemas.microsoft.com/office/drawing/2014/main" id="{EF2ADFFD-5092-0A44-843D-2ACC5ECADF9A}"/>
              </a:ext>
            </a:extLst>
          </p:cNvPr>
          <p:cNvSpPr>
            <a:spLocks noGrp="1"/>
          </p:cNvSpPr>
          <p:nvPr>
            <p:ph type="body" sz="quarter" idx="51" hasCustomPrompt="1"/>
          </p:nvPr>
        </p:nvSpPr>
        <p:spPr>
          <a:xfrm>
            <a:off x="7193783" y="3444880"/>
            <a:ext cx="1586918" cy="250031"/>
          </a:xfrm>
          <a:prstGeom prst="rect">
            <a:avLst/>
          </a:prstGeom>
        </p:spPr>
        <p:txBody>
          <a:bodyPr/>
          <a:lstStyle>
            <a:lvl1pPr algn="ctr">
              <a:defRPr sz="1500"/>
            </a:lvl1pPr>
          </a:lstStyle>
          <a:p>
            <a:pPr lvl="0"/>
            <a:r>
              <a:rPr lang="de-DE" dirty="0"/>
              <a:t>Überschrift Punkt 5</a:t>
            </a:r>
          </a:p>
        </p:txBody>
      </p:sp>
      <p:sp>
        <p:nvSpPr>
          <p:cNvPr id="80" name="Textplatzhalter 8">
            <a:extLst>
              <a:ext uri="{FF2B5EF4-FFF2-40B4-BE49-F238E27FC236}">
                <a16:creationId xmlns:a16="http://schemas.microsoft.com/office/drawing/2014/main" id="{92853D3C-8368-B341-BA92-D4B282229A54}"/>
              </a:ext>
            </a:extLst>
          </p:cNvPr>
          <p:cNvSpPr>
            <a:spLocks noGrp="1"/>
          </p:cNvSpPr>
          <p:nvPr>
            <p:ph type="body" sz="quarter" idx="52" hasCustomPrompt="1"/>
          </p:nvPr>
        </p:nvSpPr>
        <p:spPr>
          <a:xfrm>
            <a:off x="7193783" y="3774683"/>
            <a:ext cx="1586918" cy="504825"/>
          </a:xfrm>
          <a:prstGeom prst="rect">
            <a:avLst/>
          </a:prstGeom>
        </p:spPr>
        <p:txBody>
          <a:bodyPr/>
          <a:lstStyle>
            <a:lvl1pPr algn="ctr">
              <a:defRPr sz="1200"/>
            </a:lvl1pPr>
          </a:lstStyle>
          <a:p>
            <a:pPr lvl="0"/>
            <a:r>
              <a:rPr lang="de-DE" dirty="0"/>
              <a:t>Text</a:t>
            </a:r>
          </a:p>
        </p:txBody>
      </p:sp>
      <p:sp>
        <p:nvSpPr>
          <p:cNvPr id="3" name="Textplatzhalter 2">
            <a:extLst>
              <a:ext uri="{FF2B5EF4-FFF2-40B4-BE49-F238E27FC236}">
                <a16:creationId xmlns:a16="http://schemas.microsoft.com/office/drawing/2014/main" id="{D67D40AD-56B2-D442-AF6F-A128B83F653E}"/>
              </a:ext>
            </a:extLst>
          </p:cNvPr>
          <p:cNvSpPr>
            <a:spLocks noGrp="1"/>
          </p:cNvSpPr>
          <p:nvPr>
            <p:ph type="body" sz="quarter" idx="53" hasCustomPrompt="1"/>
          </p:nvPr>
        </p:nvSpPr>
        <p:spPr>
          <a:xfrm>
            <a:off x="332185" y="1428104"/>
            <a:ext cx="8452247" cy="414984"/>
          </a:xfrm>
          <a:prstGeom prst="rect">
            <a:avLst/>
          </a:prstGeom>
        </p:spPr>
        <p:txBody>
          <a:bodyPr anchor="ctr"/>
          <a:lstStyle>
            <a:lvl1pPr algn="ctr">
              <a:defRPr sz="1800"/>
            </a:lvl1pPr>
          </a:lstStyle>
          <a:p>
            <a:pPr lvl="0"/>
            <a:r>
              <a:rPr lang="de-DE" dirty="0"/>
              <a:t>Untertitel</a:t>
            </a:r>
          </a:p>
        </p:txBody>
      </p:sp>
      <p:sp>
        <p:nvSpPr>
          <p:cNvPr id="2" name="Fußzeilenplatzhalter 1">
            <a:extLst>
              <a:ext uri="{FF2B5EF4-FFF2-40B4-BE49-F238E27FC236}">
                <a16:creationId xmlns:a16="http://schemas.microsoft.com/office/drawing/2014/main" id="{5A340C83-7756-BF40-8639-6E802FF6DD81}"/>
              </a:ext>
            </a:extLst>
          </p:cNvPr>
          <p:cNvSpPr>
            <a:spLocks noGrp="1"/>
          </p:cNvSpPr>
          <p:nvPr>
            <p:ph type="ftr" sz="quarter" idx="54"/>
          </p:nvPr>
        </p:nvSpPr>
        <p:spPr>
          <a:xfrm>
            <a:off x="6890147" y="4617241"/>
            <a:ext cx="1894284" cy="273844"/>
          </a:xfrm>
          <a:prstGeom prst="rect">
            <a:avLst/>
          </a:prstGeom>
        </p:spPr>
        <p:txBody>
          <a:bodyPr/>
          <a:lstStyle/>
          <a:p>
            <a:r>
              <a:rPr lang="de-DE" smtClean="0">
                <a:solidFill>
                  <a:schemeClr val="tx2"/>
                </a:solidFill>
              </a:rPr>
              <a:t>Das Presse OL- Konzept</a:t>
            </a:r>
            <a:endParaRPr lang="de-DE" dirty="0">
              <a:solidFill>
                <a:schemeClr val="tx2"/>
              </a:solidFill>
            </a:endParaRPr>
          </a:p>
        </p:txBody>
      </p:sp>
      <p:sp>
        <p:nvSpPr>
          <p:cNvPr id="5" name="Foliennummernplatzhalter 4">
            <a:extLst>
              <a:ext uri="{FF2B5EF4-FFF2-40B4-BE49-F238E27FC236}">
                <a16:creationId xmlns:a16="http://schemas.microsoft.com/office/drawing/2014/main" id="{391187E9-464B-5C4F-A735-405D71226346}"/>
              </a:ext>
            </a:extLst>
          </p:cNvPr>
          <p:cNvSpPr>
            <a:spLocks noGrp="1"/>
          </p:cNvSpPr>
          <p:nvPr>
            <p:ph type="sldNum" sz="quarter" idx="55"/>
          </p:nvPr>
        </p:nvSpPr>
        <p:spPr/>
        <p:txBody>
          <a:bodyPr/>
          <a:lstStyle/>
          <a:p>
            <a:fld id="{464D89FC-A76A-4A4A-A66A-19B3FB217C6F}" type="slidenum">
              <a:rPr lang="de-DE" smtClean="0"/>
              <a:pPr/>
              <a:t>‹Nr.›</a:t>
            </a:fld>
            <a:r>
              <a:rPr lang="de-DE"/>
              <a:t> /</a:t>
            </a:r>
            <a:endParaRPr lang="de-DE" dirty="0"/>
          </a:p>
        </p:txBody>
      </p:sp>
      <p:sp>
        <p:nvSpPr>
          <p:cNvPr id="38" name="Bildplatzhalter 6">
            <a:extLst>
              <a:ext uri="{FF2B5EF4-FFF2-40B4-BE49-F238E27FC236}">
                <a16:creationId xmlns:a16="http://schemas.microsoft.com/office/drawing/2014/main" id="{894D1261-39AC-444F-96ED-C45E024F72BB}"/>
              </a:ext>
            </a:extLst>
          </p:cNvPr>
          <p:cNvSpPr>
            <a:spLocks noGrp="1"/>
          </p:cNvSpPr>
          <p:nvPr>
            <p:ph type="pic" sz="quarter" idx="56" hasCustomPrompt="1"/>
          </p:nvPr>
        </p:nvSpPr>
        <p:spPr>
          <a:xfrm>
            <a:off x="675682" y="2222802"/>
            <a:ext cx="948692" cy="959074"/>
          </a:xfrm>
          <a:prstGeom prst="diamond">
            <a:avLst/>
          </a:prstGeom>
          <a:noFill/>
        </p:spPr>
        <p:txBody>
          <a:bodyPr anchor="ctr"/>
          <a:lstStyle>
            <a:lvl1pPr algn="ctr">
              <a:defRPr sz="800"/>
            </a:lvl1pPr>
          </a:lstStyle>
          <a:p>
            <a:r>
              <a:rPr lang="de-DE" dirty="0"/>
              <a:t>Bild durch klicken hinzufügen</a:t>
            </a:r>
          </a:p>
        </p:txBody>
      </p:sp>
      <p:sp>
        <p:nvSpPr>
          <p:cNvPr id="39" name="Bildplatzhalter 6">
            <a:extLst>
              <a:ext uri="{FF2B5EF4-FFF2-40B4-BE49-F238E27FC236}">
                <a16:creationId xmlns:a16="http://schemas.microsoft.com/office/drawing/2014/main" id="{05B24286-5C1A-F442-8037-9FE1A5C5B860}"/>
              </a:ext>
            </a:extLst>
          </p:cNvPr>
          <p:cNvSpPr>
            <a:spLocks noGrp="1"/>
          </p:cNvSpPr>
          <p:nvPr>
            <p:ph type="pic" sz="quarter" idx="57" hasCustomPrompt="1"/>
          </p:nvPr>
        </p:nvSpPr>
        <p:spPr>
          <a:xfrm>
            <a:off x="2366991" y="2222802"/>
            <a:ext cx="948692" cy="959074"/>
          </a:xfrm>
          <a:prstGeom prst="diamond">
            <a:avLst/>
          </a:prstGeom>
          <a:noFill/>
        </p:spPr>
        <p:txBody>
          <a:bodyPr anchor="ctr"/>
          <a:lstStyle>
            <a:lvl1pPr algn="ctr">
              <a:defRPr sz="800"/>
            </a:lvl1pPr>
          </a:lstStyle>
          <a:p>
            <a:r>
              <a:rPr lang="de-DE" dirty="0"/>
              <a:t>Bild durch klicken hinzufügen</a:t>
            </a:r>
          </a:p>
        </p:txBody>
      </p:sp>
      <p:sp>
        <p:nvSpPr>
          <p:cNvPr id="44" name="Bildplatzhalter 6">
            <a:extLst>
              <a:ext uri="{FF2B5EF4-FFF2-40B4-BE49-F238E27FC236}">
                <a16:creationId xmlns:a16="http://schemas.microsoft.com/office/drawing/2014/main" id="{9DFA395B-2C97-814F-BD25-505494E8057D}"/>
              </a:ext>
            </a:extLst>
          </p:cNvPr>
          <p:cNvSpPr>
            <a:spLocks noGrp="1"/>
          </p:cNvSpPr>
          <p:nvPr>
            <p:ph type="pic" sz="quarter" idx="58" hasCustomPrompt="1"/>
          </p:nvPr>
        </p:nvSpPr>
        <p:spPr>
          <a:xfrm>
            <a:off x="4074160" y="2228478"/>
            <a:ext cx="948692" cy="959074"/>
          </a:xfrm>
          <a:prstGeom prst="diamond">
            <a:avLst/>
          </a:prstGeom>
          <a:noFill/>
        </p:spPr>
        <p:txBody>
          <a:bodyPr anchor="ctr"/>
          <a:lstStyle>
            <a:lvl1pPr algn="ctr">
              <a:defRPr sz="800"/>
            </a:lvl1pPr>
          </a:lstStyle>
          <a:p>
            <a:r>
              <a:rPr lang="de-DE" dirty="0"/>
              <a:t>Bild durch klicken hinzufügen</a:t>
            </a:r>
          </a:p>
        </p:txBody>
      </p:sp>
      <p:sp>
        <p:nvSpPr>
          <p:cNvPr id="65" name="Bildplatzhalter 6">
            <a:extLst>
              <a:ext uri="{FF2B5EF4-FFF2-40B4-BE49-F238E27FC236}">
                <a16:creationId xmlns:a16="http://schemas.microsoft.com/office/drawing/2014/main" id="{D86AEBB7-C13D-2640-835B-4643E1D15070}"/>
              </a:ext>
            </a:extLst>
          </p:cNvPr>
          <p:cNvSpPr>
            <a:spLocks noGrp="1"/>
          </p:cNvSpPr>
          <p:nvPr>
            <p:ph type="pic" sz="quarter" idx="59" hasCustomPrompt="1"/>
          </p:nvPr>
        </p:nvSpPr>
        <p:spPr>
          <a:xfrm>
            <a:off x="5787263" y="2237945"/>
            <a:ext cx="948692" cy="959074"/>
          </a:xfrm>
          <a:prstGeom prst="diamond">
            <a:avLst/>
          </a:prstGeom>
          <a:noFill/>
        </p:spPr>
        <p:txBody>
          <a:bodyPr anchor="ctr"/>
          <a:lstStyle>
            <a:lvl1pPr algn="ctr">
              <a:defRPr sz="800"/>
            </a:lvl1pPr>
          </a:lstStyle>
          <a:p>
            <a:r>
              <a:rPr lang="de-DE" dirty="0"/>
              <a:t>Bild durch klicken hinzufügen</a:t>
            </a:r>
          </a:p>
        </p:txBody>
      </p:sp>
      <p:sp>
        <p:nvSpPr>
          <p:cNvPr id="66" name="Bildplatzhalter 6">
            <a:extLst>
              <a:ext uri="{FF2B5EF4-FFF2-40B4-BE49-F238E27FC236}">
                <a16:creationId xmlns:a16="http://schemas.microsoft.com/office/drawing/2014/main" id="{74FC14F0-F870-524A-9B59-7915BCE189B1}"/>
              </a:ext>
            </a:extLst>
          </p:cNvPr>
          <p:cNvSpPr>
            <a:spLocks noGrp="1"/>
          </p:cNvSpPr>
          <p:nvPr>
            <p:ph type="pic" sz="quarter" idx="60" hasCustomPrompt="1"/>
          </p:nvPr>
        </p:nvSpPr>
        <p:spPr>
          <a:xfrm>
            <a:off x="7512896" y="2222644"/>
            <a:ext cx="948692" cy="959074"/>
          </a:xfrm>
          <a:prstGeom prst="diamond">
            <a:avLst/>
          </a:prstGeom>
          <a:noFill/>
        </p:spPr>
        <p:txBody>
          <a:bodyPr anchor="ctr"/>
          <a:lstStyle>
            <a:lvl1pPr algn="ctr">
              <a:defRPr sz="800"/>
            </a:lvl1pPr>
          </a:lstStyle>
          <a:p>
            <a:r>
              <a:rPr lang="de-DE" dirty="0"/>
              <a:t>Bild durch klicken hinzufügen</a:t>
            </a:r>
          </a:p>
        </p:txBody>
      </p:sp>
    </p:spTree>
    <p:extLst>
      <p:ext uri="{BB962C8B-B14F-4D97-AF65-F5344CB8AC3E}">
        <p14:creationId xmlns:p14="http://schemas.microsoft.com/office/powerpoint/2010/main" val="2588899973"/>
      </p:ext>
    </p:extLst>
  </p:cSld>
  <p:clrMapOvr>
    <a:masterClrMapping/>
  </p:clrMapOvr>
  <p:extLst mod="1">
    <p:ext uri="{DCECCB84-F9BA-43D5-87BE-67443E8EF086}">
      <p15:sldGuideLst xmlns:p15="http://schemas.microsoft.com/office/powerpoint/2012/main">
        <p15:guide id="1" orient="horz" pos="158">
          <p15:clr>
            <a:srgbClr val="FBAE40"/>
          </p15:clr>
        </p15:guide>
        <p15:guide id="2" pos="5534">
          <p15:clr>
            <a:srgbClr val="FBAE40"/>
          </p15:clr>
        </p15:guide>
        <p15:guide id="3" pos="209">
          <p15:clr>
            <a:srgbClr val="FBAE40"/>
          </p15:clr>
        </p15:guide>
        <p15:guide id="4" orient="horz" pos="3083">
          <p15:clr>
            <a:srgbClr val="FBAE40"/>
          </p15:clr>
        </p15:guide>
        <p15:guide id="5" orient="horz" pos="429">
          <p15:clr>
            <a:srgbClr val="FBAE40"/>
          </p15:clr>
        </p15:guide>
        <p15:guide id="6" orient="horz" pos="2709">
          <p15:clr>
            <a:srgbClr val="FBAE40"/>
          </p15:clr>
        </p15:guide>
        <p15:guide id="7" orient="horz" pos="497">
          <p15:clr>
            <a:srgbClr val="FBAE40"/>
          </p15:clr>
        </p15:guide>
        <p15:guide id="8" orient="horz" pos="889">
          <p15:clr>
            <a:srgbClr val="FBAE40"/>
          </p15:clr>
        </p15:guide>
        <p15:guide id="9" orient="horz" pos="1161">
          <p15:clr>
            <a:srgbClr val="FBAE40"/>
          </p15:clr>
        </p15:guide>
        <p15:guide id="10" orient="horz" pos="1399">
          <p15:clr>
            <a:srgbClr val="FBAE40"/>
          </p15:clr>
        </p15:guide>
        <p15:guide id="11" orient="horz" pos="2165">
          <p15:clr>
            <a:srgbClr val="FBAE40"/>
          </p15:clr>
        </p15:guide>
        <p15:guide id="12" pos="725">
          <p15:clr>
            <a:srgbClr val="FBAE40"/>
          </p15:clr>
        </p15:guide>
        <p15:guide id="13" pos="1791">
          <p15:clr>
            <a:srgbClr val="FBAE40"/>
          </p15:clr>
        </p15:guide>
        <p15:guide id="14" pos="2857">
          <p15:clr>
            <a:srgbClr val="FBAE40"/>
          </p15:clr>
        </p15:guide>
        <p15:guide id="15" pos="3946">
          <p15:clr>
            <a:srgbClr val="FBAE40"/>
          </p15:clr>
        </p15:guide>
        <p15:guide id="16" pos="503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gramm mit Fazit">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FA45EB55-5EA1-9A46-BB69-69898BFBA8BC}"/>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12" name="Grafik 11">
            <a:extLst>
              <a:ext uri="{FF2B5EF4-FFF2-40B4-BE49-F238E27FC236}">
                <a16:creationId xmlns:a16="http://schemas.microsoft.com/office/drawing/2014/main" id="{EBA257F4-3490-3E4D-88EE-AB9CCE564924}"/>
              </a:ext>
            </a:extLst>
          </p:cNvPr>
          <p:cNvPicPr>
            <a:picLocks noChangeAspect="1"/>
          </p:cNvPicPr>
          <p:nvPr userDrawn="1"/>
        </p:nvPicPr>
        <p:blipFill>
          <a:blip r:embed="rId3"/>
          <a:stretch>
            <a:fillRect/>
          </a:stretch>
        </p:blipFill>
        <p:spPr>
          <a:xfrm>
            <a:off x="4231511" y="250031"/>
            <a:ext cx="680978" cy="438789"/>
          </a:xfrm>
          <a:prstGeom prst="rect">
            <a:avLst/>
          </a:prstGeom>
        </p:spPr>
      </p:pic>
      <p:sp>
        <p:nvSpPr>
          <p:cNvPr id="43" name="Titel 1">
            <a:extLst>
              <a:ext uri="{FF2B5EF4-FFF2-40B4-BE49-F238E27FC236}">
                <a16:creationId xmlns:a16="http://schemas.microsoft.com/office/drawing/2014/main" id="{AD165402-0CD8-F748-A6BC-3922D26D98CA}"/>
              </a:ext>
            </a:extLst>
          </p:cNvPr>
          <p:cNvSpPr>
            <a:spLocks noGrp="1"/>
          </p:cNvSpPr>
          <p:nvPr>
            <p:ph type="ctrTitle" hasCustomPrompt="1"/>
          </p:nvPr>
        </p:nvSpPr>
        <p:spPr>
          <a:xfrm>
            <a:off x="1690697" y="748617"/>
            <a:ext cx="5691936" cy="569692"/>
          </a:xfrm>
          <a:prstGeom prst="rect">
            <a:avLst/>
          </a:prstGeom>
        </p:spPr>
        <p:txBody>
          <a:bodyPr anchor="ctr">
            <a:normAutofit/>
          </a:bodyPr>
          <a:lstStyle>
            <a:lvl1pPr algn="ctr">
              <a:defRPr sz="3000" b="0">
                <a:solidFill>
                  <a:srgbClr val="13809D"/>
                </a:solidFill>
                <a:latin typeface="Ginóra Sans" pitchFamily="2" charset="0"/>
                <a:cs typeface="Futura Medium" panose="020B0602020204020303" pitchFamily="34" charset="-79"/>
              </a:defRPr>
            </a:lvl1pPr>
          </a:lstStyle>
          <a:p>
            <a:r>
              <a:rPr lang="de-DE" dirty="0"/>
              <a:t>Überschrift</a:t>
            </a:r>
          </a:p>
        </p:txBody>
      </p:sp>
      <p:grpSp>
        <p:nvGrpSpPr>
          <p:cNvPr id="40" name="Gruppieren 39">
            <a:extLst>
              <a:ext uri="{FF2B5EF4-FFF2-40B4-BE49-F238E27FC236}">
                <a16:creationId xmlns:a16="http://schemas.microsoft.com/office/drawing/2014/main" id="{B4AD8265-05A9-2E4B-A4B6-90F4E020372F}"/>
              </a:ext>
            </a:extLst>
          </p:cNvPr>
          <p:cNvGrpSpPr/>
          <p:nvPr userDrawn="1"/>
        </p:nvGrpSpPr>
        <p:grpSpPr>
          <a:xfrm>
            <a:off x="7663531" y="910127"/>
            <a:ext cx="928586" cy="1174576"/>
            <a:chOff x="5601329" y="3142433"/>
            <a:chExt cx="952831" cy="1205243"/>
          </a:xfrm>
        </p:grpSpPr>
        <p:sp>
          <p:nvSpPr>
            <p:cNvPr id="41" name="Rechteck 40">
              <a:extLst>
                <a:ext uri="{FF2B5EF4-FFF2-40B4-BE49-F238E27FC236}">
                  <a16:creationId xmlns:a16="http://schemas.microsoft.com/office/drawing/2014/main" id="{6FAED899-4779-714A-986D-80DB347DF58F}"/>
                </a:ext>
              </a:extLst>
            </p:cNvPr>
            <p:cNvSpPr/>
            <p:nvPr userDrawn="1"/>
          </p:nvSpPr>
          <p:spPr>
            <a:xfrm rot="2700000">
              <a:off x="5601329" y="3394847"/>
              <a:ext cx="952829" cy="952829"/>
            </a:xfrm>
            <a:prstGeom prst="rect">
              <a:avLst/>
            </a:prstGeom>
            <a:solidFill>
              <a:srgbClr val="CEC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p>
          </p:txBody>
        </p:sp>
        <p:sp>
          <p:nvSpPr>
            <p:cNvPr id="42" name="Rechteck 41">
              <a:extLst>
                <a:ext uri="{FF2B5EF4-FFF2-40B4-BE49-F238E27FC236}">
                  <a16:creationId xmlns:a16="http://schemas.microsoft.com/office/drawing/2014/main" id="{C801FAF4-2C9B-C446-87E4-B0C05BC33C00}"/>
                </a:ext>
              </a:extLst>
            </p:cNvPr>
            <p:cNvSpPr/>
            <p:nvPr userDrawn="1"/>
          </p:nvSpPr>
          <p:spPr>
            <a:xfrm rot="2700000">
              <a:off x="5601331" y="3142433"/>
              <a:ext cx="952829" cy="9528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p>
          </p:txBody>
        </p:sp>
      </p:grpSp>
      <p:sp>
        <p:nvSpPr>
          <p:cNvPr id="47" name="Textplatzhalter 22">
            <a:extLst>
              <a:ext uri="{FF2B5EF4-FFF2-40B4-BE49-F238E27FC236}">
                <a16:creationId xmlns:a16="http://schemas.microsoft.com/office/drawing/2014/main" id="{E5C427E6-27BD-8C48-9D5F-C13EF720581A}"/>
              </a:ext>
            </a:extLst>
          </p:cNvPr>
          <p:cNvSpPr>
            <a:spLocks noGrp="1"/>
          </p:cNvSpPr>
          <p:nvPr>
            <p:ph type="body" sz="quarter" idx="17" hasCustomPrompt="1"/>
          </p:nvPr>
        </p:nvSpPr>
        <p:spPr>
          <a:xfrm>
            <a:off x="7471214" y="746898"/>
            <a:ext cx="1313218" cy="1284130"/>
          </a:xfrm>
          <a:prstGeom prst="rect">
            <a:avLst/>
          </a:prstGeom>
        </p:spPr>
        <p:txBody>
          <a:bodyPr vert="horz" lIns="91440" tIns="45720" rIns="91440" bIns="45720" rtlCol="0" anchor="ctr">
            <a:normAutofit/>
          </a:bodyPr>
          <a:lstStyle>
            <a:lvl1pPr algn="ctr">
              <a:buNone/>
              <a:defRPr lang="de-DE" sz="1050" b="1" dirty="0">
                <a:solidFill>
                  <a:schemeClr val="bg1"/>
                </a:solidFill>
                <a:latin typeface="Ginóra Sans" pitchFamily="2" charset="0"/>
                <a:ea typeface="+mj-ea"/>
                <a:cs typeface="Futura Medium" panose="020B0602020204020303" pitchFamily="34" charset="-79"/>
              </a:defRPr>
            </a:lvl1pPr>
          </a:lstStyle>
          <a:p>
            <a:pPr lvl="0">
              <a:spcBef>
                <a:spcPct val="0"/>
              </a:spcBef>
              <a:buNone/>
            </a:pPr>
            <a:r>
              <a:rPr lang="de-DE" dirty="0"/>
              <a:t>Fazit zum Schaubild</a:t>
            </a:r>
          </a:p>
        </p:txBody>
      </p:sp>
      <p:sp>
        <p:nvSpPr>
          <p:cNvPr id="3" name="Diagrammplatzhalter 2">
            <a:extLst>
              <a:ext uri="{FF2B5EF4-FFF2-40B4-BE49-F238E27FC236}">
                <a16:creationId xmlns:a16="http://schemas.microsoft.com/office/drawing/2014/main" id="{DE778D51-FBE8-9442-B54E-24BC71433ED9}"/>
              </a:ext>
            </a:extLst>
          </p:cNvPr>
          <p:cNvSpPr>
            <a:spLocks noGrp="1"/>
          </p:cNvSpPr>
          <p:nvPr>
            <p:ph type="chart" sz="quarter" idx="18" hasCustomPrompt="1"/>
          </p:nvPr>
        </p:nvSpPr>
        <p:spPr>
          <a:xfrm>
            <a:off x="1690695" y="1854178"/>
            <a:ext cx="5691938" cy="2527322"/>
          </a:xfrm>
          <a:prstGeom prst="rect">
            <a:avLst/>
          </a:prstGeom>
        </p:spPr>
        <p:txBody>
          <a:bodyPr anchor="ctr">
            <a:normAutofit/>
          </a:bodyPr>
          <a:lstStyle>
            <a:lvl1pPr algn="ctr">
              <a:defRPr sz="1200"/>
            </a:lvl1pPr>
          </a:lstStyle>
          <a:p>
            <a:r>
              <a:rPr lang="de-DE" dirty="0"/>
              <a:t>Diagramm durch klicken hinzufügen</a:t>
            </a:r>
          </a:p>
        </p:txBody>
      </p:sp>
      <p:sp>
        <p:nvSpPr>
          <p:cNvPr id="16" name="Textplatzhalter 2">
            <a:extLst>
              <a:ext uri="{FF2B5EF4-FFF2-40B4-BE49-F238E27FC236}">
                <a16:creationId xmlns:a16="http://schemas.microsoft.com/office/drawing/2014/main" id="{A5591B82-D921-9248-B7FB-A49804679BED}"/>
              </a:ext>
            </a:extLst>
          </p:cNvPr>
          <p:cNvSpPr>
            <a:spLocks noGrp="1"/>
          </p:cNvSpPr>
          <p:nvPr>
            <p:ph type="body" sz="quarter" idx="53" hasCustomPrompt="1"/>
          </p:nvPr>
        </p:nvSpPr>
        <p:spPr>
          <a:xfrm>
            <a:off x="1690696" y="1364096"/>
            <a:ext cx="5691937" cy="414984"/>
          </a:xfrm>
          <a:prstGeom prst="rect">
            <a:avLst/>
          </a:prstGeom>
        </p:spPr>
        <p:txBody>
          <a:bodyPr anchor="ctr"/>
          <a:lstStyle>
            <a:lvl1pPr algn="ctr">
              <a:defRPr sz="1800"/>
            </a:lvl1pPr>
          </a:lstStyle>
          <a:p>
            <a:pPr lvl="0"/>
            <a:r>
              <a:rPr lang="de-DE" dirty="0"/>
              <a:t>Untertitel</a:t>
            </a:r>
          </a:p>
        </p:txBody>
      </p:sp>
      <p:sp>
        <p:nvSpPr>
          <p:cNvPr id="2" name="Fußzeilenplatzhalter 1">
            <a:extLst>
              <a:ext uri="{FF2B5EF4-FFF2-40B4-BE49-F238E27FC236}">
                <a16:creationId xmlns:a16="http://schemas.microsoft.com/office/drawing/2014/main" id="{206CDAA4-A079-A240-88DC-2D8EFB8FA328}"/>
              </a:ext>
            </a:extLst>
          </p:cNvPr>
          <p:cNvSpPr>
            <a:spLocks noGrp="1"/>
          </p:cNvSpPr>
          <p:nvPr>
            <p:ph type="ftr" sz="quarter" idx="54"/>
          </p:nvPr>
        </p:nvSpPr>
        <p:spPr>
          <a:xfrm>
            <a:off x="6890147" y="4617241"/>
            <a:ext cx="1894284" cy="273844"/>
          </a:xfrm>
          <a:prstGeom prst="rect">
            <a:avLst/>
          </a:prstGeom>
        </p:spPr>
        <p:txBody>
          <a:bodyPr/>
          <a:lstStyle/>
          <a:p>
            <a:r>
              <a:rPr lang="de-DE" smtClean="0">
                <a:solidFill>
                  <a:schemeClr val="tx2"/>
                </a:solidFill>
              </a:rPr>
              <a:t>Das Presse OL- Konzept</a:t>
            </a:r>
            <a:endParaRPr lang="de-DE" dirty="0">
              <a:solidFill>
                <a:schemeClr val="tx2"/>
              </a:solidFill>
            </a:endParaRPr>
          </a:p>
        </p:txBody>
      </p:sp>
      <p:sp>
        <p:nvSpPr>
          <p:cNvPr id="4" name="Foliennummernplatzhalter 3">
            <a:extLst>
              <a:ext uri="{FF2B5EF4-FFF2-40B4-BE49-F238E27FC236}">
                <a16:creationId xmlns:a16="http://schemas.microsoft.com/office/drawing/2014/main" id="{1BAB9D0B-C141-0B41-A887-ACF9C5CB2B68}"/>
              </a:ext>
            </a:extLst>
          </p:cNvPr>
          <p:cNvSpPr>
            <a:spLocks noGrp="1"/>
          </p:cNvSpPr>
          <p:nvPr>
            <p:ph type="sldNum" sz="quarter" idx="55"/>
          </p:nvPr>
        </p:nvSpPr>
        <p:spPr/>
        <p:txBody>
          <a:bodyPr/>
          <a:lstStyle/>
          <a:p>
            <a:fld id="{464D89FC-A76A-4A4A-A66A-19B3FB217C6F}" type="slidenum">
              <a:rPr lang="de-DE" smtClean="0"/>
              <a:pPr/>
              <a:t>‹Nr.›</a:t>
            </a:fld>
            <a:r>
              <a:rPr lang="de-DE"/>
              <a:t> /</a:t>
            </a:r>
            <a:endParaRPr lang="de-DE" dirty="0"/>
          </a:p>
        </p:txBody>
      </p:sp>
    </p:spTree>
    <p:extLst>
      <p:ext uri="{BB962C8B-B14F-4D97-AF65-F5344CB8AC3E}">
        <p14:creationId xmlns:p14="http://schemas.microsoft.com/office/powerpoint/2010/main" val="2215355231"/>
      </p:ext>
    </p:extLst>
  </p:cSld>
  <p:clrMapOvr>
    <a:masterClrMapping/>
  </p:clrMapOvr>
  <p:extLst mod="1">
    <p:ext uri="{DCECCB84-F9BA-43D5-87BE-67443E8EF086}">
      <p15:sldGuideLst xmlns:p15="http://schemas.microsoft.com/office/powerpoint/2012/main">
        <p15:guide id="1" orient="horz" pos="158" userDrawn="1">
          <p15:clr>
            <a:srgbClr val="FBAE40"/>
          </p15:clr>
        </p15:guide>
        <p15:guide id="2" pos="5551" userDrawn="1">
          <p15:clr>
            <a:srgbClr val="FBAE40"/>
          </p15:clr>
        </p15:guide>
        <p15:guide id="3" pos="209" userDrawn="1">
          <p15:clr>
            <a:srgbClr val="FBAE40"/>
          </p15:clr>
        </p15:guide>
        <p15:guide id="4" orient="horz" pos="3083" userDrawn="1">
          <p15:clr>
            <a:srgbClr val="FBAE40"/>
          </p15:clr>
        </p15:guide>
        <p15:guide id="5" orient="horz" pos="429" userDrawn="1">
          <p15:clr>
            <a:srgbClr val="FBAE40"/>
          </p15:clr>
        </p15:guide>
        <p15:guide id="6" orient="horz" pos="2760" userDrawn="1">
          <p15:clr>
            <a:srgbClr val="FBAE40"/>
          </p15:clr>
        </p15:guide>
        <p15:guide id="7" orient="horz" pos="464" userDrawn="1">
          <p15:clr>
            <a:srgbClr val="FBAE40"/>
          </p15:clr>
        </p15:guide>
        <p15:guide id="8" orient="horz" pos="838" userDrawn="1">
          <p15:clr>
            <a:srgbClr val="FBAE40"/>
          </p15:clr>
        </p15:guide>
        <p15:guide id="9" orient="horz" pos="1161" userDrawn="1">
          <p15:clr>
            <a:srgbClr val="FBAE40"/>
          </p15:clr>
        </p15:guide>
        <p15:guide id="10" orient="horz" pos="1399" userDrawn="1">
          <p15:clr>
            <a:srgbClr val="FBAE40"/>
          </p15:clr>
        </p15:guide>
        <p15:guide id="11" orient="horz" pos="21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FA45EB55-5EA1-9A46-BB69-69898BFBA8BC}"/>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12" name="Grafik 11">
            <a:extLst>
              <a:ext uri="{FF2B5EF4-FFF2-40B4-BE49-F238E27FC236}">
                <a16:creationId xmlns:a16="http://schemas.microsoft.com/office/drawing/2014/main" id="{EBA257F4-3490-3E4D-88EE-AB9CCE564924}"/>
              </a:ext>
            </a:extLst>
          </p:cNvPr>
          <p:cNvPicPr>
            <a:picLocks noChangeAspect="1"/>
          </p:cNvPicPr>
          <p:nvPr userDrawn="1"/>
        </p:nvPicPr>
        <p:blipFill>
          <a:blip r:embed="rId3"/>
          <a:stretch>
            <a:fillRect/>
          </a:stretch>
        </p:blipFill>
        <p:spPr>
          <a:xfrm>
            <a:off x="4231511" y="250031"/>
            <a:ext cx="680978" cy="438789"/>
          </a:xfrm>
          <a:prstGeom prst="rect">
            <a:avLst/>
          </a:prstGeom>
        </p:spPr>
      </p:pic>
      <p:sp>
        <p:nvSpPr>
          <p:cNvPr id="43" name="Titel 1">
            <a:extLst>
              <a:ext uri="{FF2B5EF4-FFF2-40B4-BE49-F238E27FC236}">
                <a16:creationId xmlns:a16="http://schemas.microsoft.com/office/drawing/2014/main" id="{AD165402-0CD8-F748-A6BC-3922D26D98CA}"/>
              </a:ext>
            </a:extLst>
          </p:cNvPr>
          <p:cNvSpPr>
            <a:spLocks noGrp="1"/>
          </p:cNvSpPr>
          <p:nvPr>
            <p:ph type="ctrTitle" hasCustomPrompt="1"/>
          </p:nvPr>
        </p:nvSpPr>
        <p:spPr>
          <a:xfrm>
            <a:off x="1690697" y="748617"/>
            <a:ext cx="5691936" cy="569692"/>
          </a:xfrm>
          <a:prstGeom prst="rect">
            <a:avLst/>
          </a:prstGeom>
        </p:spPr>
        <p:txBody>
          <a:bodyPr anchor="ctr">
            <a:normAutofit/>
          </a:bodyPr>
          <a:lstStyle>
            <a:lvl1pPr algn="ctr">
              <a:defRPr sz="3000" b="0">
                <a:solidFill>
                  <a:srgbClr val="13809D"/>
                </a:solidFill>
                <a:latin typeface="Ginóra Sans" pitchFamily="2" charset="0"/>
                <a:cs typeface="Futura Medium" panose="020B0602020204020303" pitchFamily="34" charset="-79"/>
              </a:defRPr>
            </a:lvl1pPr>
          </a:lstStyle>
          <a:p>
            <a:r>
              <a:rPr lang="de-DE" dirty="0"/>
              <a:t>Überschrift</a:t>
            </a:r>
          </a:p>
        </p:txBody>
      </p:sp>
      <p:sp>
        <p:nvSpPr>
          <p:cNvPr id="3" name="Diagrammplatzhalter 2">
            <a:extLst>
              <a:ext uri="{FF2B5EF4-FFF2-40B4-BE49-F238E27FC236}">
                <a16:creationId xmlns:a16="http://schemas.microsoft.com/office/drawing/2014/main" id="{DE778D51-FBE8-9442-B54E-24BC71433ED9}"/>
              </a:ext>
            </a:extLst>
          </p:cNvPr>
          <p:cNvSpPr>
            <a:spLocks noGrp="1"/>
          </p:cNvSpPr>
          <p:nvPr>
            <p:ph type="chart" sz="quarter" idx="18" hasCustomPrompt="1"/>
          </p:nvPr>
        </p:nvSpPr>
        <p:spPr>
          <a:xfrm>
            <a:off x="1690695" y="1854178"/>
            <a:ext cx="5691938" cy="2527322"/>
          </a:xfrm>
          <a:prstGeom prst="rect">
            <a:avLst/>
          </a:prstGeom>
        </p:spPr>
        <p:txBody>
          <a:bodyPr anchor="ctr">
            <a:normAutofit/>
          </a:bodyPr>
          <a:lstStyle>
            <a:lvl1pPr algn="ctr">
              <a:defRPr sz="1200"/>
            </a:lvl1pPr>
          </a:lstStyle>
          <a:p>
            <a:r>
              <a:rPr lang="de-DE" dirty="0"/>
              <a:t>Diagramm durch klicken hinzufügen</a:t>
            </a:r>
          </a:p>
        </p:txBody>
      </p:sp>
      <p:sp>
        <p:nvSpPr>
          <p:cNvPr id="16" name="Textplatzhalter 2">
            <a:extLst>
              <a:ext uri="{FF2B5EF4-FFF2-40B4-BE49-F238E27FC236}">
                <a16:creationId xmlns:a16="http://schemas.microsoft.com/office/drawing/2014/main" id="{A5591B82-D921-9248-B7FB-A49804679BED}"/>
              </a:ext>
            </a:extLst>
          </p:cNvPr>
          <p:cNvSpPr>
            <a:spLocks noGrp="1"/>
          </p:cNvSpPr>
          <p:nvPr>
            <p:ph type="body" sz="quarter" idx="53" hasCustomPrompt="1"/>
          </p:nvPr>
        </p:nvSpPr>
        <p:spPr>
          <a:xfrm>
            <a:off x="1690696" y="1364096"/>
            <a:ext cx="5691937" cy="414984"/>
          </a:xfrm>
          <a:prstGeom prst="rect">
            <a:avLst/>
          </a:prstGeom>
        </p:spPr>
        <p:txBody>
          <a:bodyPr anchor="ctr"/>
          <a:lstStyle>
            <a:lvl1pPr algn="ctr">
              <a:defRPr sz="1800"/>
            </a:lvl1pPr>
          </a:lstStyle>
          <a:p>
            <a:pPr lvl="0"/>
            <a:r>
              <a:rPr lang="de-DE" dirty="0"/>
              <a:t>Untertitel</a:t>
            </a:r>
          </a:p>
        </p:txBody>
      </p:sp>
      <p:sp>
        <p:nvSpPr>
          <p:cNvPr id="2" name="Fußzeilenplatzhalter 1">
            <a:extLst>
              <a:ext uri="{FF2B5EF4-FFF2-40B4-BE49-F238E27FC236}">
                <a16:creationId xmlns:a16="http://schemas.microsoft.com/office/drawing/2014/main" id="{206CDAA4-A079-A240-88DC-2D8EFB8FA328}"/>
              </a:ext>
            </a:extLst>
          </p:cNvPr>
          <p:cNvSpPr>
            <a:spLocks noGrp="1"/>
          </p:cNvSpPr>
          <p:nvPr>
            <p:ph type="ftr" sz="quarter" idx="54"/>
          </p:nvPr>
        </p:nvSpPr>
        <p:spPr>
          <a:xfrm>
            <a:off x="6890147" y="4617241"/>
            <a:ext cx="1894284" cy="273844"/>
          </a:xfrm>
          <a:prstGeom prst="rect">
            <a:avLst/>
          </a:prstGeom>
        </p:spPr>
        <p:txBody>
          <a:bodyPr/>
          <a:lstStyle/>
          <a:p>
            <a:r>
              <a:rPr lang="de-DE" smtClean="0">
                <a:solidFill>
                  <a:schemeClr val="tx2"/>
                </a:solidFill>
              </a:rPr>
              <a:t>Das Presse OL- Konzept</a:t>
            </a:r>
            <a:endParaRPr lang="de-DE" dirty="0">
              <a:solidFill>
                <a:schemeClr val="tx2"/>
              </a:solidFill>
            </a:endParaRPr>
          </a:p>
        </p:txBody>
      </p:sp>
      <p:sp>
        <p:nvSpPr>
          <p:cNvPr id="4" name="Foliennummernplatzhalter 3">
            <a:extLst>
              <a:ext uri="{FF2B5EF4-FFF2-40B4-BE49-F238E27FC236}">
                <a16:creationId xmlns:a16="http://schemas.microsoft.com/office/drawing/2014/main" id="{1BAB9D0B-C141-0B41-A887-ACF9C5CB2B68}"/>
              </a:ext>
            </a:extLst>
          </p:cNvPr>
          <p:cNvSpPr>
            <a:spLocks noGrp="1"/>
          </p:cNvSpPr>
          <p:nvPr>
            <p:ph type="sldNum" sz="quarter" idx="55"/>
          </p:nvPr>
        </p:nvSpPr>
        <p:spPr/>
        <p:txBody>
          <a:bodyPr/>
          <a:lstStyle/>
          <a:p>
            <a:fld id="{464D89FC-A76A-4A4A-A66A-19B3FB217C6F}" type="slidenum">
              <a:rPr lang="de-DE" smtClean="0"/>
              <a:pPr/>
              <a:t>‹Nr.›</a:t>
            </a:fld>
            <a:r>
              <a:rPr lang="de-DE"/>
              <a:t> /</a:t>
            </a:r>
            <a:endParaRPr lang="de-DE" dirty="0"/>
          </a:p>
        </p:txBody>
      </p:sp>
    </p:spTree>
    <p:extLst>
      <p:ext uri="{BB962C8B-B14F-4D97-AF65-F5344CB8AC3E}">
        <p14:creationId xmlns:p14="http://schemas.microsoft.com/office/powerpoint/2010/main" val="3767743506"/>
      </p:ext>
    </p:extLst>
  </p:cSld>
  <p:clrMapOvr>
    <a:masterClrMapping/>
  </p:clrMapOvr>
  <p:extLst mod="1">
    <p:ext uri="{DCECCB84-F9BA-43D5-87BE-67443E8EF086}">
      <p15:sldGuideLst xmlns:p15="http://schemas.microsoft.com/office/powerpoint/2012/main">
        <p15:guide id="1" orient="horz" pos="158">
          <p15:clr>
            <a:srgbClr val="FBAE40"/>
          </p15:clr>
        </p15:guide>
        <p15:guide id="2" pos="5551">
          <p15:clr>
            <a:srgbClr val="FBAE40"/>
          </p15:clr>
        </p15:guide>
        <p15:guide id="3" pos="209">
          <p15:clr>
            <a:srgbClr val="FBAE40"/>
          </p15:clr>
        </p15:guide>
        <p15:guide id="4" orient="horz" pos="3083">
          <p15:clr>
            <a:srgbClr val="FBAE40"/>
          </p15:clr>
        </p15:guide>
        <p15:guide id="5" orient="horz" pos="429">
          <p15:clr>
            <a:srgbClr val="FBAE40"/>
          </p15:clr>
        </p15:guide>
        <p15:guide id="6" orient="horz" pos="2760">
          <p15:clr>
            <a:srgbClr val="FBAE40"/>
          </p15:clr>
        </p15:guide>
        <p15:guide id="7" orient="horz" pos="464">
          <p15:clr>
            <a:srgbClr val="FBAE40"/>
          </p15:clr>
        </p15:guide>
        <p15:guide id="8" orient="horz" pos="838">
          <p15:clr>
            <a:srgbClr val="FBAE40"/>
          </p15:clr>
        </p15:guide>
        <p15:guide id="9" orient="horz" pos="1161">
          <p15:clr>
            <a:srgbClr val="FBAE40"/>
          </p15:clr>
        </p15:guide>
        <p15:guide id="10" orient="horz" pos="1399">
          <p15:clr>
            <a:srgbClr val="FBAE40"/>
          </p15:clr>
        </p15:guide>
        <p15:guide id="11" orient="horz" pos="218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4574A74-24C8-B74C-8D33-7E8C574F64C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de-DE" dirty="0"/>
              <a:t>Mastertitelformat</a:t>
            </a:r>
          </a:p>
        </p:txBody>
      </p:sp>
      <p:sp>
        <p:nvSpPr>
          <p:cNvPr id="4" name="Textplatzhalter 3">
            <a:extLst>
              <a:ext uri="{FF2B5EF4-FFF2-40B4-BE49-F238E27FC236}">
                <a16:creationId xmlns:a16="http://schemas.microsoft.com/office/drawing/2014/main" id="{913634C1-EE36-0C4F-B5CF-7653DD0483E1}"/>
              </a:ext>
            </a:extLst>
          </p:cNvPr>
          <p:cNvSpPr>
            <a:spLocks noGrp="1"/>
          </p:cNvSpPr>
          <p:nvPr>
            <p:ph type="body" idx="1"/>
          </p:nvPr>
        </p:nvSpPr>
        <p:spPr>
          <a:xfrm>
            <a:off x="628650" y="1369219"/>
            <a:ext cx="7886700" cy="2965037"/>
          </a:xfrm>
          <a:prstGeom prst="rect">
            <a:avLst/>
          </a:prstGeom>
        </p:spPr>
        <p:txBody>
          <a:bodyPr vert="horz" lIns="91440" tIns="45720" rIns="91440" bIns="45720" rtlCol="0">
            <a:normAutofit/>
          </a:bodyPr>
          <a:lstStyle/>
          <a:p>
            <a:pPr lvl="0"/>
            <a:r>
              <a:rPr lang="de-DE" dirty="0"/>
              <a:t>Mastertextformat</a:t>
            </a:r>
          </a:p>
          <a:p>
            <a:pPr lvl="1"/>
            <a:r>
              <a:rPr lang="de-DE" dirty="0"/>
              <a:t>Aufzählungsebene 1</a:t>
            </a:r>
          </a:p>
          <a:p>
            <a:pPr lvl="2"/>
            <a:r>
              <a:rPr lang="de-DE" dirty="0"/>
              <a:t>Aufzählungsebene 2</a:t>
            </a:r>
          </a:p>
          <a:p>
            <a:pPr lvl="3"/>
            <a:r>
              <a:rPr lang="de-DE" dirty="0"/>
              <a:t>Überschrift</a:t>
            </a:r>
          </a:p>
          <a:p>
            <a:pPr lvl="4"/>
            <a:r>
              <a:rPr lang="de-DE" dirty="0"/>
              <a:t>Untertitel</a:t>
            </a:r>
          </a:p>
          <a:p>
            <a:pPr lvl="5"/>
            <a:r>
              <a:rPr lang="de-DE" dirty="0"/>
              <a:t>Mastertextformat</a:t>
            </a:r>
          </a:p>
        </p:txBody>
      </p:sp>
      <p:sp>
        <p:nvSpPr>
          <p:cNvPr id="6" name="Foliennummernplatzhalter 5">
            <a:extLst>
              <a:ext uri="{FF2B5EF4-FFF2-40B4-BE49-F238E27FC236}">
                <a16:creationId xmlns:a16="http://schemas.microsoft.com/office/drawing/2014/main" id="{842161E2-D4B3-6044-B06A-F43D7DA6F2D6}"/>
              </a:ext>
            </a:extLst>
          </p:cNvPr>
          <p:cNvSpPr>
            <a:spLocks noGrp="1"/>
          </p:cNvSpPr>
          <p:nvPr>
            <p:ph type="sldNum" sz="quarter" idx="4"/>
          </p:nvPr>
        </p:nvSpPr>
        <p:spPr>
          <a:xfrm>
            <a:off x="6375797" y="4617241"/>
            <a:ext cx="514350" cy="273844"/>
          </a:xfrm>
          <a:prstGeom prst="rect">
            <a:avLst/>
          </a:prstGeom>
        </p:spPr>
        <p:txBody>
          <a:bodyPr anchor="ctr"/>
          <a:lstStyle>
            <a:lvl1pPr algn="r">
              <a:defRPr sz="900" b="1">
                <a:solidFill>
                  <a:schemeClr val="tx2"/>
                </a:solidFill>
                <a:latin typeface="Futura PT Book" panose="020B0502020204020303" pitchFamily="34" charset="77"/>
                <a:cs typeface="Futura Medium" panose="020B0602020204020303" pitchFamily="34" charset="-79"/>
              </a:defRPr>
            </a:lvl1pPr>
          </a:lstStyle>
          <a:p>
            <a:fld id="{464D89FC-A76A-4A4A-A66A-19B3FB217C6F}" type="slidenum">
              <a:rPr lang="de-DE" smtClean="0"/>
              <a:pPr/>
              <a:t>‹Nr.›</a:t>
            </a:fld>
            <a:r>
              <a:rPr lang="de-DE" dirty="0"/>
              <a:t> /</a:t>
            </a:r>
            <a:endParaRPr lang="de-DE" sz="900" dirty="0"/>
          </a:p>
        </p:txBody>
      </p:sp>
      <p:sp>
        <p:nvSpPr>
          <p:cNvPr id="7" name="Fußzeilenplatzhalter 4">
            <a:extLst>
              <a:ext uri="{FF2B5EF4-FFF2-40B4-BE49-F238E27FC236}">
                <a16:creationId xmlns:a16="http://schemas.microsoft.com/office/drawing/2014/main" id="{0E411581-6DCB-F546-A4F2-6C8CD7CC7486}"/>
              </a:ext>
            </a:extLst>
          </p:cNvPr>
          <p:cNvSpPr txBox="1">
            <a:spLocks/>
          </p:cNvSpPr>
          <p:nvPr userDrawn="1"/>
        </p:nvSpPr>
        <p:spPr>
          <a:xfrm>
            <a:off x="364333" y="4630341"/>
            <a:ext cx="1767309" cy="273844"/>
          </a:xfrm>
          <a:prstGeom prst="rect">
            <a:avLst/>
          </a:prstGeom>
        </p:spPr>
        <p:txBody>
          <a:bodyPr vert="horz" lIns="68580" tIns="34290" rIns="68580" bIns="34290" rtlCol="0" anchor="ctr"/>
          <a:lstStyle>
            <a:defPPr>
              <a:defRPr lang="de-DE"/>
            </a:defPPr>
            <a:lvl1pPr marL="0" algn="l" defTabSz="914400" rtl="0" eaLnBrk="1" latinLnBrk="0" hangingPunct="1">
              <a:defRPr sz="1000" kern="1200">
                <a:solidFill>
                  <a:schemeClr val="tx1">
                    <a:tint val="75000"/>
                  </a:schemeClr>
                </a:solidFill>
                <a:latin typeface="Futura Medium" panose="020B0602020204020303" pitchFamily="34" charset="-79"/>
                <a:ea typeface="+mn-ea"/>
                <a:cs typeface="Futura Medium" panose="020B0602020204020303" pitchFamily="34"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solidFill>
                  <a:srgbClr val="13809D"/>
                </a:solidFill>
                <a:latin typeface="Futura PT Book" panose="020B0502020204020303" pitchFamily="34" charset="77"/>
              </a:rPr>
              <a:t>© Presse-Versorgung 2020</a:t>
            </a:r>
          </a:p>
        </p:txBody>
      </p:sp>
      <p:sp>
        <p:nvSpPr>
          <p:cNvPr id="3" name="Fußzeilenplatzhalter 2">
            <a:extLst>
              <a:ext uri="{FF2B5EF4-FFF2-40B4-BE49-F238E27FC236}">
                <a16:creationId xmlns:a16="http://schemas.microsoft.com/office/drawing/2014/main" id="{393FA874-D394-EA41-B359-43174339AC33}"/>
              </a:ext>
            </a:extLst>
          </p:cNvPr>
          <p:cNvSpPr>
            <a:spLocks noGrp="1"/>
          </p:cNvSpPr>
          <p:nvPr>
            <p:ph type="ftr" sz="quarter" idx="3"/>
          </p:nvPr>
        </p:nvSpPr>
        <p:spPr>
          <a:xfrm>
            <a:off x="6924868" y="4617241"/>
            <a:ext cx="1590481" cy="274637"/>
          </a:xfrm>
          <a:prstGeom prst="rect">
            <a:avLst/>
          </a:prstGeom>
        </p:spPr>
        <p:txBody>
          <a:bodyPr vert="horz" lIns="91440" tIns="45720" rIns="91440" bIns="45720" rtlCol="0" anchor="ctr"/>
          <a:lstStyle>
            <a:lvl1pPr algn="l">
              <a:defRPr sz="900" b="0" i="0">
                <a:solidFill>
                  <a:schemeClr val="tx2"/>
                </a:solidFill>
                <a:latin typeface="Futura PT Book" panose="020B0502020204020303" pitchFamily="34" charset="77"/>
              </a:defRPr>
            </a:lvl1pPr>
          </a:lstStyle>
          <a:p>
            <a:r>
              <a:rPr lang="de-DE" sz="900" smtClean="0"/>
              <a:t>Das Presse OL- Konzept</a:t>
            </a:r>
            <a:endParaRPr lang="de-DE" sz="900" dirty="0"/>
          </a:p>
        </p:txBody>
      </p:sp>
    </p:spTree>
    <p:extLst>
      <p:ext uri="{BB962C8B-B14F-4D97-AF65-F5344CB8AC3E}">
        <p14:creationId xmlns:p14="http://schemas.microsoft.com/office/powerpoint/2010/main" val="1807319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75" r:id="rId4"/>
    <p:sldLayoutId id="2147483676" r:id="rId5"/>
    <p:sldLayoutId id="2147483652" r:id="rId6"/>
    <p:sldLayoutId id="2147483677" r:id="rId7"/>
    <p:sldLayoutId id="2147483653" r:id="rId8"/>
    <p:sldLayoutId id="2147483670" r:id="rId9"/>
    <p:sldLayoutId id="2147483671" r:id="rId10"/>
    <p:sldLayoutId id="2147483654" r:id="rId11"/>
    <p:sldLayoutId id="2147483672" r:id="rId12"/>
    <p:sldLayoutId id="2147483655" r:id="rId13"/>
    <p:sldLayoutId id="2147483673" r:id="rId14"/>
    <p:sldLayoutId id="2147483656" r:id="rId15"/>
    <p:sldLayoutId id="2147483674" r:id="rId16"/>
    <p:sldLayoutId id="2147483657" r:id="rId17"/>
    <p:sldLayoutId id="2147483658" r:id="rId18"/>
    <p:sldLayoutId id="2147483659" r:id="rId19"/>
    <p:sldLayoutId id="2147483660" r:id="rId20"/>
    <p:sldLayoutId id="2147483661" r:id="rId21"/>
    <p:sldLayoutId id="2147483668" r:id="rId22"/>
    <p:sldLayoutId id="2147483662" r:id="rId23"/>
    <p:sldLayoutId id="2147483669" r:id="rId24"/>
    <p:sldLayoutId id="2147483663" r:id="rId25"/>
    <p:sldLayoutId id="2147483664" r:id="rId26"/>
  </p:sldLayoutIdLst>
  <p:hf sldNum="0" hdr="0" dt="0"/>
  <p:txStyles>
    <p:titleStyle>
      <a:lvl1pPr algn="l" defTabSz="685800" rtl="0" eaLnBrk="1" latinLnBrk="0" hangingPunct="1">
        <a:lnSpc>
          <a:spcPct val="90000"/>
        </a:lnSpc>
        <a:spcBef>
          <a:spcPct val="0"/>
        </a:spcBef>
        <a:buNone/>
        <a:defRPr sz="3300" kern="1200">
          <a:solidFill>
            <a:srgbClr val="13809D"/>
          </a:solidFill>
          <a:latin typeface="Ginóra Sans" pitchFamily="2" charset="0"/>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1500" kern="1200">
          <a:solidFill>
            <a:srgbClr val="13809D"/>
          </a:solidFill>
          <a:latin typeface="Futura PT Book" panose="020B0502020204020303" pitchFamily="34" charset="77"/>
          <a:ea typeface="+mn-ea"/>
          <a:cs typeface="Futura Medium" panose="020B0602020204020303" pitchFamily="34" charset="-79"/>
        </a:defRPr>
      </a:lvl1pPr>
      <a:lvl2pPr marL="180975" indent="-180975" algn="l" defTabSz="685800" rtl="0" eaLnBrk="1" latinLnBrk="0" hangingPunct="1">
        <a:lnSpc>
          <a:spcPct val="90000"/>
        </a:lnSpc>
        <a:spcBef>
          <a:spcPts val="375"/>
        </a:spcBef>
        <a:buFontTx/>
        <a:buBlip>
          <a:blip r:embed="rId28"/>
        </a:buBlip>
        <a:tabLst/>
        <a:defRPr lang="de-DE" sz="1500" kern="1200" dirty="0" smtClean="0">
          <a:solidFill>
            <a:schemeClr val="tx2"/>
          </a:solidFill>
          <a:latin typeface="Futura PT Book" panose="020B0502020204020303" pitchFamily="34" charset="77"/>
          <a:ea typeface="+mn-ea"/>
          <a:cs typeface="Futura Medium" panose="020B0602020204020303" pitchFamily="34" charset="-79"/>
        </a:defRPr>
      </a:lvl2pPr>
      <a:lvl3pPr marL="285750" indent="-104775" algn="l" defTabSz="685800" rtl="0" eaLnBrk="1" latinLnBrk="0" hangingPunct="1">
        <a:lnSpc>
          <a:spcPct val="90000"/>
        </a:lnSpc>
        <a:spcBef>
          <a:spcPts val="375"/>
        </a:spcBef>
        <a:buClr>
          <a:schemeClr val="accent6"/>
        </a:buClr>
        <a:buSzPct val="100000"/>
        <a:buFont typeface="Arial" panose="020B0604020202020204" pitchFamily="34" charset="0"/>
        <a:buChar char="•"/>
        <a:tabLst>
          <a:tab pos="258763" algn="l"/>
        </a:tabLst>
        <a:defRPr lang="de-DE" sz="1500" kern="1200" dirty="0" smtClean="0">
          <a:solidFill>
            <a:srgbClr val="13809D"/>
          </a:solidFill>
          <a:latin typeface="Futura PT Cond Book" panose="020B0406020204020203" pitchFamily="34" charset="77"/>
          <a:ea typeface="+mn-ea"/>
          <a:cs typeface="Futura Medium" panose="020B0602020204020303" pitchFamily="34" charset="-79"/>
        </a:defRPr>
      </a:lvl3pPr>
      <a:lvl4pPr marL="11113" indent="0" algn="l" defTabSz="685800" rtl="0" eaLnBrk="1" latinLnBrk="0" hangingPunct="1">
        <a:lnSpc>
          <a:spcPct val="90000"/>
        </a:lnSpc>
        <a:spcBef>
          <a:spcPts val="375"/>
        </a:spcBef>
        <a:buFontTx/>
        <a:buNone/>
        <a:tabLst/>
        <a:defRPr sz="3000" kern="1200">
          <a:solidFill>
            <a:schemeClr val="tx2"/>
          </a:solidFill>
          <a:latin typeface="Ginóra Sans" pitchFamily="2" charset="0"/>
          <a:ea typeface="+mn-ea"/>
          <a:cs typeface="Futura Medium" panose="020B0602020204020303" pitchFamily="34" charset="-79"/>
        </a:defRPr>
      </a:lvl4pPr>
      <a:lvl5pPr marL="11113" indent="0" algn="l" defTabSz="685800" rtl="0" eaLnBrk="1" latinLnBrk="0" hangingPunct="1">
        <a:lnSpc>
          <a:spcPct val="90000"/>
        </a:lnSpc>
        <a:spcBef>
          <a:spcPts val="375"/>
        </a:spcBef>
        <a:buFont typeface="Arial" panose="020B0604020202020204" pitchFamily="34" charset="0"/>
        <a:buNone/>
        <a:tabLst/>
        <a:defRPr sz="1800" kern="1200">
          <a:solidFill>
            <a:schemeClr val="tx2"/>
          </a:solidFill>
          <a:latin typeface="Futura PT Book" panose="020B0502020204020303" pitchFamily="34" charset="77"/>
          <a:ea typeface="+mn-ea"/>
          <a:cs typeface="Futura Medium" panose="020B0602020204020303" pitchFamily="34" charset="-79"/>
        </a:defRPr>
      </a:lvl5pPr>
      <a:lvl6pPr marL="11113" indent="0" algn="l" defTabSz="685800" rtl="0" eaLnBrk="1" latinLnBrk="0" hangingPunct="1">
        <a:lnSpc>
          <a:spcPct val="90000"/>
        </a:lnSpc>
        <a:spcBef>
          <a:spcPts val="375"/>
        </a:spcBef>
        <a:buFontTx/>
        <a:buNone/>
        <a:tabLst/>
        <a:defRPr sz="1500" kern="1200">
          <a:solidFill>
            <a:schemeClr val="tx1"/>
          </a:solidFill>
          <a:latin typeface="Futura PT Book" panose="020B0502020204020303" pitchFamily="34" charset="77"/>
          <a:ea typeface="+mn-ea"/>
          <a:cs typeface="+mn-cs"/>
        </a:defRPr>
      </a:lvl6pPr>
      <a:lvl7pPr marL="7938" indent="0" algn="l" defTabSz="685800" rtl="0" eaLnBrk="1" latinLnBrk="0" hangingPunct="1">
        <a:lnSpc>
          <a:spcPct val="90000"/>
        </a:lnSpc>
        <a:spcBef>
          <a:spcPts val="375"/>
        </a:spcBef>
        <a:buFontTx/>
        <a:buNone/>
        <a:tabLst/>
        <a:defRPr lang="de-DE" sz="1500" kern="1200" dirty="0">
          <a:solidFill>
            <a:srgbClr val="13809D"/>
          </a:solidFill>
          <a:latin typeface="Futura PT Book" panose="020B0502020204020303" pitchFamily="34" charset="77"/>
          <a:ea typeface="+mn-ea"/>
          <a:cs typeface="Futura Medium" panose="020B0602020204020303" pitchFamily="34" charset="-79"/>
        </a:defRPr>
      </a:lvl7pPr>
      <a:lvl8pPr marL="7938" indent="0" algn="l" defTabSz="685800" rtl="0" eaLnBrk="1" latinLnBrk="0" hangingPunct="1">
        <a:lnSpc>
          <a:spcPct val="90000"/>
        </a:lnSpc>
        <a:spcBef>
          <a:spcPts val="375"/>
        </a:spcBef>
        <a:buFontTx/>
        <a:buNone/>
        <a:tabLst/>
        <a:defRPr lang="de-DE" sz="1500" kern="1200" dirty="0">
          <a:solidFill>
            <a:srgbClr val="13809D"/>
          </a:solidFill>
          <a:latin typeface="Futura PT Book" panose="020B0502020204020303" pitchFamily="34" charset="77"/>
          <a:ea typeface="+mn-ea"/>
          <a:cs typeface="Futura Medium" panose="020B0602020204020303" pitchFamily="34" charset="-79"/>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dirty="0" smtClean="0"/>
              <a:t>Das Presse-OL-Konzept</a:t>
            </a:r>
            <a:endParaRPr lang="de-DE" dirty="0"/>
          </a:p>
        </p:txBody>
      </p:sp>
      <p:sp>
        <p:nvSpPr>
          <p:cNvPr id="3" name="Untertitel 2"/>
          <p:cNvSpPr>
            <a:spLocks noGrp="1"/>
          </p:cNvSpPr>
          <p:nvPr>
            <p:ph type="subTitle" idx="1"/>
          </p:nvPr>
        </p:nvSpPr>
        <p:spPr/>
        <p:txBody>
          <a:bodyPr>
            <a:normAutofit fontScale="77500" lnSpcReduction="20000"/>
          </a:bodyPr>
          <a:lstStyle/>
          <a:p>
            <a:r>
              <a:rPr lang="de-DE" dirty="0" smtClean="0"/>
              <a:t>Stuttgart, Firmenkunden</a:t>
            </a:r>
          </a:p>
          <a:p>
            <a:r>
              <a:rPr lang="de-DE" dirty="0" smtClean="0"/>
              <a:t>Stand: 16.07.2021</a:t>
            </a:r>
            <a:endParaRPr lang="de-DE" dirty="0"/>
          </a:p>
        </p:txBody>
      </p:sp>
    </p:spTree>
    <p:extLst>
      <p:ext uri="{BB962C8B-B14F-4D97-AF65-F5344CB8AC3E}">
        <p14:creationId xmlns:p14="http://schemas.microsoft.com/office/powerpoint/2010/main" val="2729919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690697" y="842553"/>
            <a:ext cx="5691936" cy="475755"/>
          </a:xfrm>
        </p:spPr>
        <p:txBody>
          <a:bodyPr>
            <a:normAutofit fontScale="90000"/>
          </a:bodyPr>
          <a:lstStyle/>
          <a:p>
            <a:r>
              <a:rPr lang="de-DE" dirty="0"/>
              <a:t>Tarifvertragliche Bemessungsgrenze</a:t>
            </a:r>
          </a:p>
        </p:txBody>
      </p:sp>
      <p:sp>
        <p:nvSpPr>
          <p:cNvPr id="4" name="Fußzeilenplatzhalter 3"/>
          <p:cNvSpPr>
            <a:spLocks noGrp="1"/>
          </p:cNvSpPr>
          <p:nvPr>
            <p:ph type="ftr" sz="quarter" idx="54"/>
          </p:nvPr>
        </p:nvSpPr>
        <p:spPr/>
        <p:txBody>
          <a:bodyPr/>
          <a:lstStyle/>
          <a:p>
            <a:r>
              <a:rPr lang="de-DE" smtClean="0">
                <a:solidFill>
                  <a:schemeClr val="tx2"/>
                </a:solidFill>
              </a:rPr>
              <a:t>Das Presse OL- Konzept</a:t>
            </a:r>
            <a:endParaRPr lang="de-DE" dirty="0">
              <a:solidFill>
                <a:schemeClr val="tx2"/>
              </a:solidFill>
            </a:endParaRPr>
          </a:p>
        </p:txBody>
      </p:sp>
      <p:sp>
        <p:nvSpPr>
          <p:cNvPr id="5" name="Inhaltsplatzhalter 4"/>
          <p:cNvSpPr>
            <a:spLocks noGrp="1"/>
          </p:cNvSpPr>
          <p:nvPr>
            <p:ph sz="quarter" idx="56"/>
          </p:nvPr>
        </p:nvSpPr>
        <p:spPr>
          <a:xfrm>
            <a:off x="1698625" y="1639614"/>
            <a:ext cx="6047649" cy="3058509"/>
          </a:xfrm>
        </p:spPr>
        <p:txBody>
          <a:bodyPr>
            <a:normAutofit/>
          </a:bodyPr>
          <a:lstStyle/>
          <a:p>
            <a:pPr lvl="1"/>
            <a:r>
              <a:rPr lang="de-DE" dirty="0" smtClean="0"/>
              <a:t>Die Beitragsbemessungsgrenze beträgt monatlich 4.700 EUR. </a:t>
            </a:r>
          </a:p>
          <a:p>
            <a:pPr marL="0" lvl="1" indent="0">
              <a:buNone/>
            </a:pPr>
            <a:endParaRPr lang="de-DE" dirty="0"/>
          </a:p>
          <a:p>
            <a:pPr lvl="1"/>
            <a:r>
              <a:rPr lang="de-DE" dirty="0" smtClean="0"/>
              <a:t>Protokollnotiz im ATV:</a:t>
            </a:r>
          </a:p>
          <a:p>
            <a:pPr marL="0" lvl="1" indent="0">
              <a:buNone/>
            </a:pPr>
            <a:endParaRPr lang="de-DE" dirty="0" smtClean="0"/>
          </a:p>
          <a:p>
            <a:pPr marL="0" lvl="1" indent="0">
              <a:buNone/>
            </a:pPr>
            <a:r>
              <a:rPr lang="de-DE" sz="1200" dirty="0"/>
              <a:t>*) Der Gesetzgeber hat 2003 eine wesentliche Änderung bei den </a:t>
            </a:r>
          </a:p>
          <a:p>
            <a:pPr marL="0" lvl="1" indent="0">
              <a:buNone/>
            </a:pPr>
            <a:r>
              <a:rPr lang="de-DE" sz="1200" dirty="0"/>
              <a:t>Beitragsbemessungsgrenzen für die gesetzliche Rentenversicherung </a:t>
            </a:r>
          </a:p>
          <a:p>
            <a:pPr marL="0" lvl="1" indent="0">
              <a:buNone/>
            </a:pPr>
            <a:r>
              <a:rPr lang="de-DE" sz="1200" dirty="0"/>
              <a:t>vorgenommen. Bis zu einer neuen tarifvertraglichen Regelung bleibt </a:t>
            </a:r>
          </a:p>
          <a:p>
            <a:pPr marL="0" lvl="1" indent="0">
              <a:buNone/>
            </a:pPr>
            <a:r>
              <a:rPr lang="de-DE" sz="1200" dirty="0"/>
              <a:t>die Beitragsbemessungsgrenze für die Beitragsermittlung in Höhe </a:t>
            </a:r>
          </a:p>
          <a:p>
            <a:pPr marL="0" lvl="1" indent="0">
              <a:buNone/>
            </a:pPr>
            <a:r>
              <a:rPr lang="de-DE" sz="1200" dirty="0"/>
              <a:t>von 4.700 € bestehen</a:t>
            </a:r>
            <a:r>
              <a:rPr lang="de-DE" sz="1200" dirty="0" smtClean="0"/>
              <a:t>.</a:t>
            </a:r>
            <a:endParaRPr lang="de-DE" sz="1200" dirty="0"/>
          </a:p>
        </p:txBody>
      </p:sp>
    </p:spTree>
    <p:extLst>
      <p:ext uri="{BB962C8B-B14F-4D97-AF65-F5344CB8AC3E}">
        <p14:creationId xmlns:p14="http://schemas.microsoft.com/office/powerpoint/2010/main" val="2558222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391194" y="1190625"/>
            <a:ext cx="3114132" cy="1206409"/>
          </a:xfrm>
        </p:spPr>
        <p:txBody>
          <a:bodyPr/>
          <a:lstStyle/>
          <a:p>
            <a:r>
              <a:rPr lang="de-DE" sz="2700" dirty="0" smtClean="0"/>
              <a:t>Beiträge</a:t>
            </a:r>
            <a:endParaRPr lang="de-DE" sz="2700" dirty="0"/>
          </a:p>
        </p:txBody>
      </p:sp>
      <p:sp>
        <p:nvSpPr>
          <p:cNvPr id="3" name="Fußzeilenplatzhalter 2"/>
          <p:cNvSpPr>
            <a:spLocks noGrp="1"/>
          </p:cNvSpPr>
          <p:nvPr>
            <p:ph type="ftr" sz="quarter" idx="15"/>
          </p:nvPr>
        </p:nvSpPr>
        <p:spPr/>
        <p:txBody>
          <a:bodyPr/>
          <a:lstStyle/>
          <a:p>
            <a:r>
              <a:rPr lang="de-DE" smtClean="0">
                <a:solidFill>
                  <a:schemeClr val="tx2"/>
                </a:solidFill>
              </a:rPr>
              <a:t>Das Presse OL- Konzept</a:t>
            </a:r>
            <a:endParaRPr lang="de-DE" dirty="0">
              <a:solidFill>
                <a:schemeClr val="tx2"/>
              </a:solidFill>
            </a:endParaRPr>
          </a:p>
        </p:txBody>
      </p:sp>
      <p:sp>
        <p:nvSpPr>
          <p:cNvPr id="4" name="Inhaltsplatzhalter 3"/>
          <p:cNvSpPr>
            <a:spLocks noGrp="1"/>
          </p:cNvSpPr>
          <p:nvPr>
            <p:ph sz="quarter" idx="17"/>
          </p:nvPr>
        </p:nvSpPr>
        <p:spPr>
          <a:xfrm>
            <a:off x="630237" y="2527663"/>
            <a:ext cx="4509997" cy="2155371"/>
          </a:xfrm>
        </p:spPr>
        <p:txBody>
          <a:bodyPr>
            <a:normAutofit/>
          </a:bodyPr>
          <a:lstStyle/>
          <a:p>
            <a:r>
              <a:rPr lang="de-DE" dirty="0" smtClean="0"/>
              <a:t>•  5 </a:t>
            </a:r>
            <a:r>
              <a:rPr lang="de-DE" dirty="0"/>
              <a:t>% vom Verlag</a:t>
            </a:r>
          </a:p>
          <a:p>
            <a:r>
              <a:rPr lang="de-DE" dirty="0"/>
              <a:t>•  </a:t>
            </a:r>
            <a:r>
              <a:rPr lang="de-DE" dirty="0" smtClean="0"/>
              <a:t>2,5 </a:t>
            </a:r>
            <a:r>
              <a:rPr lang="de-DE" dirty="0"/>
              <a:t>% </a:t>
            </a:r>
            <a:r>
              <a:rPr lang="de-DE" dirty="0" smtClean="0"/>
              <a:t>von der Redakteurin/dem Redakteur</a:t>
            </a:r>
          </a:p>
          <a:p>
            <a:endParaRPr lang="de-DE" dirty="0"/>
          </a:p>
          <a:p>
            <a:pPr lvl="1"/>
            <a:r>
              <a:rPr lang="de-DE" dirty="0" smtClean="0"/>
              <a:t>Monatlicher </a:t>
            </a:r>
            <a:r>
              <a:rPr lang="de-DE" dirty="0" smtClean="0"/>
              <a:t>Höchstbeitrag</a:t>
            </a:r>
            <a:r>
              <a:rPr lang="de-DE" dirty="0"/>
              <a:t>: </a:t>
            </a:r>
            <a:r>
              <a:rPr lang="de-DE" dirty="0" smtClean="0"/>
              <a:t>352,50€ </a:t>
            </a:r>
          </a:p>
        </p:txBody>
      </p:sp>
    </p:spTree>
    <p:extLst>
      <p:ext uri="{BB962C8B-B14F-4D97-AF65-F5344CB8AC3E}">
        <p14:creationId xmlns:p14="http://schemas.microsoft.com/office/powerpoint/2010/main" val="2962644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585867" y="959264"/>
            <a:ext cx="4924426" cy="653571"/>
          </a:xfrm>
        </p:spPr>
        <p:txBody>
          <a:bodyPr/>
          <a:lstStyle/>
          <a:p>
            <a:r>
              <a:rPr lang="de-DE" dirty="0" smtClean="0"/>
              <a:t>Versicherungsdauer</a:t>
            </a:r>
            <a:endParaRPr lang="de-DE" dirty="0"/>
          </a:p>
        </p:txBody>
      </p:sp>
      <p:sp>
        <p:nvSpPr>
          <p:cNvPr id="4" name="Bildplatzhalter 3"/>
          <p:cNvSpPr>
            <a:spLocks noGrp="1"/>
          </p:cNvSpPr>
          <p:nvPr>
            <p:ph type="pic" sz="quarter" idx="55"/>
          </p:nvPr>
        </p:nvSpPr>
        <p:spPr/>
      </p:sp>
      <p:sp>
        <p:nvSpPr>
          <p:cNvPr id="5" name="Fußzeilenplatzhalter 4"/>
          <p:cNvSpPr>
            <a:spLocks noGrp="1"/>
          </p:cNvSpPr>
          <p:nvPr>
            <p:ph type="ftr" sz="quarter" idx="56"/>
          </p:nvPr>
        </p:nvSpPr>
        <p:spPr/>
        <p:txBody>
          <a:bodyPr/>
          <a:lstStyle/>
          <a:p>
            <a:r>
              <a:rPr lang="de-DE" smtClean="0">
                <a:solidFill>
                  <a:schemeClr val="tx2"/>
                </a:solidFill>
              </a:rPr>
              <a:t>Das Presse OL- Konzept</a:t>
            </a:r>
            <a:endParaRPr lang="de-DE" dirty="0">
              <a:solidFill>
                <a:schemeClr val="tx2"/>
              </a:solidFill>
            </a:endParaRPr>
          </a:p>
        </p:txBody>
      </p:sp>
      <p:sp>
        <p:nvSpPr>
          <p:cNvPr id="6" name="Inhaltsplatzhalter 5"/>
          <p:cNvSpPr>
            <a:spLocks noGrp="1"/>
          </p:cNvSpPr>
          <p:nvPr>
            <p:ph sz="quarter" idx="58"/>
          </p:nvPr>
        </p:nvSpPr>
        <p:spPr>
          <a:xfrm>
            <a:off x="3585867" y="2102069"/>
            <a:ext cx="5095678" cy="2515172"/>
          </a:xfrm>
        </p:spPr>
        <p:txBody>
          <a:bodyPr/>
          <a:lstStyle/>
          <a:p>
            <a:pPr lvl="1"/>
            <a:r>
              <a:rPr lang="de-DE" dirty="0" err="1" smtClean="0"/>
              <a:t>Endalter</a:t>
            </a:r>
            <a:endParaRPr lang="de-DE" dirty="0"/>
          </a:p>
          <a:p>
            <a:pPr marL="285750" indent="-285750">
              <a:buFont typeface="Arial" panose="020B0604020202020204" pitchFamily="34" charset="0"/>
              <a:buChar char="•"/>
            </a:pPr>
            <a:r>
              <a:rPr lang="de-DE" dirty="0"/>
              <a:t>Die Versicherung endet mit dem Zeitpunkt, zu dem die </a:t>
            </a:r>
            <a:r>
              <a:rPr lang="de-DE" dirty="0" smtClean="0"/>
              <a:t>Redakteurin/ der </a:t>
            </a:r>
            <a:r>
              <a:rPr lang="de-DE" dirty="0"/>
              <a:t>Redakteur </a:t>
            </a:r>
            <a:r>
              <a:rPr lang="de-DE" dirty="0" smtClean="0"/>
              <a:t>sein 65. Lebensjahr </a:t>
            </a:r>
            <a:r>
              <a:rPr lang="de-DE" dirty="0" smtClean="0"/>
              <a:t>vollendet</a:t>
            </a:r>
          </a:p>
          <a:p>
            <a:pPr marL="285750" indent="-285750">
              <a:buFont typeface="Arial" panose="020B0604020202020204" pitchFamily="34" charset="0"/>
              <a:buChar char="•"/>
            </a:pPr>
            <a:r>
              <a:rPr lang="de-DE" dirty="0"/>
              <a:t>mit der Vollendung des 65. Lebensjahres (ab Versicherungsbeginn </a:t>
            </a:r>
            <a:r>
              <a:rPr lang="de-DE" dirty="0" smtClean="0"/>
              <a:t>1.1.1999) bei </a:t>
            </a:r>
            <a:r>
              <a:rPr lang="de-DE" dirty="0"/>
              <a:t>älteren Verträgen (vor 1999) ist das Ablaufdatum abhängig vom Versicherungsbeginn.      </a:t>
            </a:r>
          </a:p>
          <a:p>
            <a:pPr marL="285750" indent="-285750">
              <a:buFont typeface="Arial" panose="020B0604020202020204" pitchFamily="34" charset="0"/>
              <a:buChar char="•"/>
            </a:pPr>
            <a:r>
              <a:rPr lang="de-DE" dirty="0" smtClean="0"/>
              <a:t>Es </a:t>
            </a:r>
            <a:r>
              <a:rPr lang="de-DE" dirty="0"/>
              <a:t>kann bis zu 5 Monate vor oder nach dem 65. Geburtstag liegen.</a:t>
            </a:r>
          </a:p>
          <a:p>
            <a:pPr marL="285750" indent="-285750">
              <a:buFont typeface="Arial" panose="020B0604020202020204" pitchFamily="34" charset="0"/>
              <a:buChar char="•"/>
            </a:pPr>
            <a:endParaRPr lang="de-DE" dirty="0" smtClean="0"/>
          </a:p>
        </p:txBody>
      </p:sp>
    </p:spTree>
    <p:extLst>
      <p:ext uri="{BB962C8B-B14F-4D97-AF65-F5344CB8AC3E}">
        <p14:creationId xmlns:p14="http://schemas.microsoft.com/office/powerpoint/2010/main" val="3954577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590924" y="1180684"/>
            <a:ext cx="4924426" cy="864302"/>
          </a:xfrm>
        </p:spPr>
        <p:txBody>
          <a:bodyPr>
            <a:normAutofit fontScale="90000"/>
          </a:bodyPr>
          <a:lstStyle/>
          <a:p>
            <a:r>
              <a:rPr lang="de-DE" dirty="0"/>
              <a:t>Ausscheiden des Redakteurs aus </a:t>
            </a:r>
            <a:r>
              <a:rPr lang="de-DE" dirty="0" smtClean="0"/>
              <a:t>dem Verlag</a:t>
            </a:r>
            <a:r>
              <a:rPr lang="de-DE" dirty="0"/>
              <a:t/>
            </a:r>
            <a:br>
              <a:rPr lang="de-DE" dirty="0"/>
            </a:br>
            <a:endParaRPr lang="de-DE" dirty="0"/>
          </a:p>
        </p:txBody>
      </p:sp>
      <p:sp>
        <p:nvSpPr>
          <p:cNvPr id="4" name="Bildplatzhalter 3"/>
          <p:cNvSpPr>
            <a:spLocks noGrp="1"/>
          </p:cNvSpPr>
          <p:nvPr>
            <p:ph type="pic" sz="quarter" idx="55"/>
          </p:nvPr>
        </p:nvSpPr>
        <p:spPr/>
      </p:sp>
      <p:sp>
        <p:nvSpPr>
          <p:cNvPr id="5" name="Fußzeilenplatzhalter 4"/>
          <p:cNvSpPr>
            <a:spLocks noGrp="1"/>
          </p:cNvSpPr>
          <p:nvPr>
            <p:ph type="ftr" sz="quarter" idx="56"/>
          </p:nvPr>
        </p:nvSpPr>
        <p:spPr/>
        <p:txBody>
          <a:bodyPr/>
          <a:lstStyle/>
          <a:p>
            <a:r>
              <a:rPr lang="de-DE" smtClean="0">
                <a:solidFill>
                  <a:schemeClr val="tx2"/>
                </a:solidFill>
              </a:rPr>
              <a:t>Das Presse OL- Konzept</a:t>
            </a:r>
            <a:endParaRPr lang="de-DE" dirty="0">
              <a:solidFill>
                <a:schemeClr val="tx2"/>
              </a:solidFill>
            </a:endParaRPr>
          </a:p>
        </p:txBody>
      </p:sp>
      <p:sp>
        <p:nvSpPr>
          <p:cNvPr id="6" name="Inhaltsplatzhalter 5"/>
          <p:cNvSpPr>
            <a:spLocks noGrp="1"/>
          </p:cNvSpPr>
          <p:nvPr>
            <p:ph sz="quarter" idx="58"/>
          </p:nvPr>
        </p:nvSpPr>
        <p:spPr>
          <a:xfrm>
            <a:off x="3579223" y="2220686"/>
            <a:ext cx="4934540" cy="2396555"/>
          </a:xfrm>
        </p:spPr>
        <p:txBody>
          <a:bodyPr>
            <a:normAutofit fontScale="92500"/>
          </a:bodyPr>
          <a:lstStyle/>
          <a:p>
            <a:pPr lvl="1"/>
            <a:r>
              <a:rPr lang="de-DE" dirty="0" smtClean="0"/>
              <a:t>Wechsel </a:t>
            </a:r>
            <a:r>
              <a:rPr lang="de-DE" dirty="0"/>
              <a:t>zu Verlag (mit entsprechender OL-Pflicht)</a:t>
            </a:r>
          </a:p>
          <a:p>
            <a:r>
              <a:rPr lang="de-DE" dirty="0"/>
              <a:t>•  bestehender Vertrag wird vom neuen Arbeitgeber übernommen </a:t>
            </a:r>
            <a:endParaRPr lang="de-DE" dirty="0" smtClean="0"/>
          </a:p>
          <a:p>
            <a:endParaRPr lang="de-DE" dirty="0"/>
          </a:p>
          <a:p>
            <a:pPr lvl="1"/>
            <a:r>
              <a:rPr lang="de-DE" dirty="0"/>
              <a:t> </a:t>
            </a:r>
            <a:r>
              <a:rPr lang="de-DE" dirty="0" smtClean="0"/>
              <a:t>Private </a:t>
            </a:r>
            <a:r>
              <a:rPr lang="de-DE" dirty="0"/>
              <a:t>Fortführung zu gleichen Konditionen</a:t>
            </a:r>
          </a:p>
          <a:p>
            <a:r>
              <a:rPr lang="de-DE" dirty="0"/>
              <a:t>•  Beitragshöhe unverändert</a:t>
            </a:r>
          </a:p>
          <a:p>
            <a:r>
              <a:rPr lang="de-DE" dirty="0"/>
              <a:t>•  Beitragsreduzierung </a:t>
            </a:r>
            <a:r>
              <a:rPr lang="de-DE" dirty="0" smtClean="0"/>
              <a:t>möglich</a:t>
            </a:r>
          </a:p>
          <a:p>
            <a:r>
              <a:rPr lang="de-DE" dirty="0"/>
              <a:t> </a:t>
            </a:r>
            <a:r>
              <a:rPr lang="de-DE" dirty="0" smtClean="0"/>
              <a:t>     </a:t>
            </a:r>
            <a:r>
              <a:rPr lang="de-DE" dirty="0"/>
              <a:t>(Mindestbeitrag monatlich 50,00 EUR)</a:t>
            </a:r>
          </a:p>
          <a:p>
            <a:r>
              <a:rPr lang="de-DE" dirty="0"/>
              <a:t>•  Beitragsfreistellung möglich</a:t>
            </a:r>
          </a:p>
          <a:p>
            <a:endParaRPr lang="de-DE" dirty="0"/>
          </a:p>
        </p:txBody>
      </p:sp>
    </p:spTree>
    <p:extLst>
      <p:ext uri="{BB962C8B-B14F-4D97-AF65-F5344CB8AC3E}">
        <p14:creationId xmlns:p14="http://schemas.microsoft.com/office/powerpoint/2010/main" val="298021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sz="3200" dirty="0" smtClean="0"/>
              <a:t>Hartz </a:t>
            </a:r>
            <a:r>
              <a:rPr lang="de-DE" sz="3200" dirty="0"/>
              <a:t>IV – Insolvenz </a:t>
            </a:r>
          </a:p>
        </p:txBody>
      </p:sp>
      <p:sp>
        <p:nvSpPr>
          <p:cNvPr id="3" name="Textplatzhalter 2"/>
          <p:cNvSpPr>
            <a:spLocks noGrp="1"/>
          </p:cNvSpPr>
          <p:nvPr>
            <p:ph type="body" sz="quarter" idx="53"/>
          </p:nvPr>
        </p:nvSpPr>
        <p:spPr>
          <a:xfrm>
            <a:off x="408568" y="1935827"/>
            <a:ext cx="3969018" cy="345562"/>
          </a:xfrm>
        </p:spPr>
        <p:txBody>
          <a:bodyPr/>
          <a:lstStyle/>
          <a:p>
            <a:r>
              <a:rPr lang="de-DE" dirty="0"/>
              <a:t>Arbeitgeber oder </a:t>
            </a:r>
            <a:r>
              <a:rPr lang="de-DE" dirty="0" smtClean="0"/>
              <a:t>privat</a:t>
            </a:r>
            <a:endParaRPr lang="de-DE" dirty="0"/>
          </a:p>
        </p:txBody>
      </p:sp>
      <p:sp>
        <p:nvSpPr>
          <p:cNvPr id="4" name="Fußzeilenplatzhalter 3"/>
          <p:cNvSpPr>
            <a:spLocks noGrp="1"/>
          </p:cNvSpPr>
          <p:nvPr>
            <p:ph type="ftr" sz="quarter" idx="55"/>
          </p:nvPr>
        </p:nvSpPr>
        <p:spPr/>
        <p:txBody>
          <a:bodyPr/>
          <a:lstStyle/>
          <a:p>
            <a:r>
              <a:rPr lang="de-DE" smtClean="0">
                <a:solidFill>
                  <a:schemeClr val="tx2"/>
                </a:solidFill>
              </a:rPr>
              <a:t>Das Presse OL- Konzept</a:t>
            </a:r>
            <a:endParaRPr lang="de-DE" dirty="0">
              <a:solidFill>
                <a:schemeClr val="tx2"/>
              </a:solidFill>
            </a:endParaRPr>
          </a:p>
        </p:txBody>
      </p:sp>
      <p:sp>
        <p:nvSpPr>
          <p:cNvPr id="5" name="Inhaltsplatzhalter 4"/>
          <p:cNvSpPr>
            <a:spLocks noGrp="1"/>
          </p:cNvSpPr>
          <p:nvPr>
            <p:ph sz="quarter" idx="57"/>
          </p:nvPr>
        </p:nvSpPr>
        <p:spPr>
          <a:xfrm>
            <a:off x="4427538" y="1211263"/>
            <a:ext cx="4384675" cy="3341143"/>
          </a:xfrm>
        </p:spPr>
        <p:txBody>
          <a:bodyPr>
            <a:normAutofit/>
          </a:bodyPr>
          <a:lstStyle/>
          <a:p>
            <a:endParaRPr lang="de-DE" dirty="0"/>
          </a:p>
          <a:p>
            <a:pPr lvl="1"/>
            <a:r>
              <a:rPr lang="de-DE" dirty="0"/>
              <a:t>gesetzlich unverfallbare Anwartschaften einer </a:t>
            </a:r>
            <a:r>
              <a:rPr lang="de-DE" dirty="0" err="1"/>
              <a:t>bAV</a:t>
            </a:r>
            <a:r>
              <a:rPr lang="de-DE" dirty="0"/>
              <a:t> durch Schutz </a:t>
            </a:r>
            <a:r>
              <a:rPr lang="de-DE" dirty="0" smtClean="0"/>
              <a:t>des Betriebsrentengesetzes </a:t>
            </a:r>
            <a:r>
              <a:rPr lang="de-DE" dirty="0"/>
              <a:t>(BetrAVG) nicht verwertbar oder auf ALG II </a:t>
            </a:r>
            <a:r>
              <a:rPr lang="de-DE" dirty="0" smtClean="0"/>
              <a:t>anrechenbar</a:t>
            </a:r>
          </a:p>
          <a:p>
            <a:pPr marL="0" lvl="1" indent="0">
              <a:buNone/>
            </a:pPr>
            <a:endParaRPr lang="de-DE" dirty="0"/>
          </a:p>
          <a:p>
            <a:pPr lvl="1"/>
            <a:r>
              <a:rPr lang="de-DE" dirty="0" smtClean="0"/>
              <a:t>bei </a:t>
            </a:r>
            <a:r>
              <a:rPr lang="de-DE" dirty="0"/>
              <a:t>Arbeitgeber-Insolvenz bleiben Anwartschaften </a:t>
            </a:r>
            <a:r>
              <a:rPr lang="de-DE" dirty="0" smtClean="0"/>
              <a:t>unberührt</a:t>
            </a:r>
          </a:p>
          <a:p>
            <a:pPr marL="0" lvl="1" indent="0">
              <a:buNone/>
            </a:pPr>
            <a:endParaRPr lang="de-DE" dirty="0"/>
          </a:p>
          <a:p>
            <a:pPr lvl="1"/>
            <a:r>
              <a:rPr lang="de-DE" dirty="0" smtClean="0"/>
              <a:t>bei </a:t>
            </a:r>
            <a:r>
              <a:rPr lang="de-DE" dirty="0"/>
              <a:t>Privat-Insolvenz in Anwartschaftsphase i.d.R. kein Zugriff auf </a:t>
            </a:r>
            <a:r>
              <a:rPr lang="de-DE" dirty="0" smtClean="0"/>
              <a:t>Ansprüche möglich</a:t>
            </a:r>
            <a:endParaRPr lang="de-DE" dirty="0"/>
          </a:p>
        </p:txBody>
      </p:sp>
    </p:spTree>
    <p:extLst>
      <p:ext uri="{BB962C8B-B14F-4D97-AF65-F5344CB8AC3E}">
        <p14:creationId xmlns:p14="http://schemas.microsoft.com/office/powerpoint/2010/main" val="4039803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sz="2800" dirty="0"/>
              <a:t>KVDR-Pflicht</a:t>
            </a:r>
            <a:endParaRPr lang="de-DE" dirty="0"/>
          </a:p>
        </p:txBody>
      </p:sp>
      <p:sp>
        <p:nvSpPr>
          <p:cNvPr id="4" name="Fußzeilenplatzhalter 3"/>
          <p:cNvSpPr>
            <a:spLocks noGrp="1"/>
          </p:cNvSpPr>
          <p:nvPr>
            <p:ph type="ftr" sz="quarter" idx="54"/>
          </p:nvPr>
        </p:nvSpPr>
        <p:spPr/>
        <p:txBody>
          <a:bodyPr/>
          <a:lstStyle/>
          <a:p>
            <a:r>
              <a:rPr lang="de-DE" smtClean="0">
                <a:solidFill>
                  <a:schemeClr val="tx2"/>
                </a:solidFill>
              </a:rPr>
              <a:t>Das Presse OL- Konzept</a:t>
            </a:r>
            <a:endParaRPr lang="de-DE" dirty="0">
              <a:solidFill>
                <a:schemeClr val="tx2"/>
              </a:solidFill>
            </a:endParaRPr>
          </a:p>
        </p:txBody>
      </p:sp>
      <p:sp>
        <p:nvSpPr>
          <p:cNvPr id="5" name="Inhaltsplatzhalter 4"/>
          <p:cNvSpPr>
            <a:spLocks noGrp="1"/>
          </p:cNvSpPr>
          <p:nvPr>
            <p:ph sz="quarter" idx="56"/>
          </p:nvPr>
        </p:nvSpPr>
        <p:spPr>
          <a:xfrm>
            <a:off x="1698625" y="1502230"/>
            <a:ext cx="5711825" cy="2977696"/>
          </a:xfrm>
        </p:spPr>
        <p:txBody>
          <a:bodyPr/>
          <a:lstStyle/>
          <a:p>
            <a:pPr lvl="1"/>
            <a:r>
              <a:rPr lang="de-DE" dirty="0"/>
              <a:t>Die Krankenversicherungspflicht der Rentner (KVDR) wurde mit dem </a:t>
            </a:r>
            <a:r>
              <a:rPr lang="de-DE" dirty="0" smtClean="0"/>
              <a:t>Gesetz zur </a:t>
            </a:r>
            <a:r>
              <a:rPr lang="de-DE" dirty="0"/>
              <a:t>Modernisierung des Gesetzlichen Krankenversicherung (GMG) in 2004 </a:t>
            </a:r>
            <a:r>
              <a:rPr lang="de-DE" dirty="0" smtClean="0"/>
              <a:t>neu geregelt </a:t>
            </a:r>
            <a:r>
              <a:rPr lang="de-DE" dirty="0"/>
              <a:t>und gilt für pflicht- und freiwillig versicherte Rentner in der </a:t>
            </a:r>
            <a:r>
              <a:rPr lang="de-DE" dirty="0" smtClean="0"/>
              <a:t>Gesetzlichen </a:t>
            </a:r>
            <a:r>
              <a:rPr lang="de-DE" dirty="0"/>
              <a:t>Krankenversicherung (GKV</a:t>
            </a:r>
            <a:r>
              <a:rPr lang="de-DE" dirty="0" smtClean="0"/>
              <a:t>)</a:t>
            </a:r>
          </a:p>
          <a:p>
            <a:pPr marL="0" lvl="1" indent="0">
              <a:buNone/>
            </a:pPr>
            <a:endParaRPr lang="de-DE" dirty="0"/>
          </a:p>
          <a:p>
            <a:pPr lvl="1"/>
            <a:r>
              <a:rPr lang="de-DE" dirty="0" smtClean="0"/>
              <a:t>gilt </a:t>
            </a:r>
            <a:r>
              <a:rPr lang="de-DE" dirty="0"/>
              <a:t>nicht für Zeiten der privaten Beitragszahlung </a:t>
            </a:r>
            <a:r>
              <a:rPr lang="de-DE" dirty="0" smtClean="0"/>
              <a:t>und Versicherungsnehmer-Wechsel </a:t>
            </a:r>
            <a:r>
              <a:rPr lang="de-DE" dirty="0"/>
              <a:t>auf den </a:t>
            </a:r>
            <a:r>
              <a:rPr lang="de-DE" dirty="0" smtClean="0"/>
              <a:t>Redakteur</a:t>
            </a:r>
          </a:p>
          <a:p>
            <a:pPr marL="0" lvl="1" indent="0">
              <a:buNone/>
            </a:pPr>
            <a:endParaRPr lang="de-DE" dirty="0"/>
          </a:p>
          <a:p>
            <a:pPr lvl="1"/>
            <a:r>
              <a:rPr lang="de-DE" dirty="0" smtClean="0"/>
              <a:t>voller </a:t>
            </a:r>
            <a:r>
              <a:rPr lang="de-DE" dirty="0"/>
              <a:t>Krankenversicherungsbeitrag auf Betriebsrenten </a:t>
            </a:r>
            <a:r>
              <a:rPr lang="de-DE" dirty="0" smtClean="0"/>
              <a:t>(</a:t>
            </a:r>
            <a:r>
              <a:rPr lang="de-DE" dirty="0"/>
              <a:t>bis zur BBG der GKV</a:t>
            </a:r>
            <a:r>
              <a:rPr lang="de-DE" dirty="0" smtClean="0"/>
              <a:t>)</a:t>
            </a:r>
          </a:p>
          <a:p>
            <a:pPr lvl="1"/>
            <a:endParaRPr lang="de-DE" dirty="0"/>
          </a:p>
          <a:p>
            <a:pPr lvl="1"/>
            <a:r>
              <a:rPr lang="de-DE" dirty="0" smtClean="0"/>
              <a:t>gilt </a:t>
            </a:r>
            <a:r>
              <a:rPr lang="de-DE" dirty="0"/>
              <a:t>nicht für privat krankenversicherte Rentner</a:t>
            </a:r>
          </a:p>
          <a:p>
            <a:endParaRPr lang="de-DE" dirty="0"/>
          </a:p>
          <a:p>
            <a:endParaRPr lang="de-DE" dirty="0"/>
          </a:p>
        </p:txBody>
      </p:sp>
    </p:spTree>
    <p:extLst>
      <p:ext uri="{BB962C8B-B14F-4D97-AF65-F5344CB8AC3E}">
        <p14:creationId xmlns:p14="http://schemas.microsoft.com/office/powerpoint/2010/main" val="600336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050177" y="1050277"/>
            <a:ext cx="5543550" cy="568662"/>
          </a:xfrm>
        </p:spPr>
        <p:txBody>
          <a:bodyPr/>
          <a:lstStyle/>
          <a:p>
            <a:r>
              <a:rPr lang="de-DE" dirty="0" smtClean="0"/>
              <a:t>Ansprechpartner</a:t>
            </a:r>
            <a:endParaRPr lang="de-DE" dirty="0"/>
          </a:p>
        </p:txBody>
      </p:sp>
      <p:sp>
        <p:nvSpPr>
          <p:cNvPr id="3" name="Textplatzhalter 2"/>
          <p:cNvSpPr>
            <a:spLocks noGrp="1"/>
          </p:cNvSpPr>
          <p:nvPr>
            <p:ph type="body" sz="quarter" idx="13"/>
          </p:nvPr>
        </p:nvSpPr>
        <p:spPr/>
        <p:txBody>
          <a:bodyPr>
            <a:normAutofit fontScale="92500" lnSpcReduction="10000"/>
          </a:bodyPr>
          <a:lstStyle/>
          <a:p>
            <a:endParaRPr lang="de-DE" dirty="0"/>
          </a:p>
        </p:txBody>
      </p:sp>
      <p:sp>
        <p:nvSpPr>
          <p:cNvPr id="4" name="Textplatzhalter 3"/>
          <p:cNvSpPr>
            <a:spLocks noGrp="1"/>
          </p:cNvSpPr>
          <p:nvPr>
            <p:ph type="body" sz="quarter" idx="53"/>
          </p:nvPr>
        </p:nvSpPr>
        <p:spPr>
          <a:xfrm>
            <a:off x="3592115" y="1722962"/>
            <a:ext cx="4923235" cy="345562"/>
          </a:xfrm>
        </p:spPr>
        <p:txBody>
          <a:bodyPr/>
          <a:lstStyle/>
          <a:p>
            <a:r>
              <a:rPr lang="de-DE" dirty="0" smtClean="0"/>
              <a:t>Kundenservice Abteilung Firmenkunden</a:t>
            </a:r>
            <a:endParaRPr lang="de-DE" dirty="0"/>
          </a:p>
        </p:txBody>
      </p:sp>
      <p:sp>
        <p:nvSpPr>
          <p:cNvPr id="5" name="Fußzeilenplatzhalter 4"/>
          <p:cNvSpPr>
            <a:spLocks noGrp="1"/>
          </p:cNvSpPr>
          <p:nvPr>
            <p:ph type="ftr" sz="quarter" idx="55"/>
          </p:nvPr>
        </p:nvSpPr>
        <p:spPr/>
        <p:txBody>
          <a:bodyPr/>
          <a:lstStyle/>
          <a:p>
            <a:r>
              <a:rPr lang="de-DE" smtClean="0"/>
              <a:t>Das Presse OL- Konzept</a:t>
            </a:r>
            <a:endParaRPr lang="de-DE" dirty="0"/>
          </a:p>
        </p:txBody>
      </p:sp>
      <p:sp>
        <p:nvSpPr>
          <p:cNvPr id="6" name="Inhaltsplatzhalter 5"/>
          <p:cNvSpPr>
            <a:spLocks noGrp="1"/>
          </p:cNvSpPr>
          <p:nvPr>
            <p:ph sz="quarter" idx="57"/>
          </p:nvPr>
        </p:nvSpPr>
        <p:spPr>
          <a:xfrm>
            <a:off x="2971800" y="2462349"/>
            <a:ext cx="5897880" cy="1691640"/>
          </a:xfrm>
        </p:spPr>
        <p:txBody>
          <a:bodyPr>
            <a:normAutofit fontScale="92500" lnSpcReduction="10000"/>
          </a:bodyPr>
          <a:lstStyle/>
          <a:p>
            <a:pPr lvl="1"/>
            <a:r>
              <a:rPr lang="de-DE" sz="1800" dirty="0" smtClean="0"/>
              <a:t>Hotline:</a:t>
            </a:r>
            <a:r>
              <a:rPr lang="de-DE" sz="1800" dirty="0"/>
              <a:t>	Tel. 0711/20560</a:t>
            </a:r>
          </a:p>
          <a:p>
            <a:endParaRPr lang="de-DE" sz="1800" dirty="0"/>
          </a:p>
          <a:p>
            <a:pPr lvl="1"/>
            <a:r>
              <a:rPr lang="de-DE" sz="1800" dirty="0" smtClean="0"/>
              <a:t> E-Mail:</a:t>
            </a:r>
            <a:r>
              <a:rPr lang="de-DE" sz="1800" dirty="0"/>
              <a:t>	kontakt@presse-versorgung.de</a:t>
            </a:r>
          </a:p>
          <a:p>
            <a:endParaRPr lang="de-DE" sz="1800" dirty="0"/>
          </a:p>
          <a:p>
            <a:pPr lvl="1"/>
            <a:r>
              <a:rPr lang="de-DE" sz="1800" dirty="0"/>
              <a:t> </a:t>
            </a:r>
            <a:r>
              <a:rPr lang="de-DE" sz="1800" dirty="0" smtClean="0"/>
              <a:t>Adresse:       Presse-Versorgung </a:t>
            </a:r>
          </a:p>
          <a:p>
            <a:pPr marL="0" lvl="1" indent="0">
              <a:buNone/>
            </a:pPr>
            <a:r>
              <a:rPr lang="de-DE" sz="1800" dirty="0"/>
              <a:t> </a:t>
            </a:r>
            <a:r>
              <a:rPr lang="de-DE" sz="1800" dirty="0" smtClean="0"/>
              <a:t>                        11512 </a:t>
            </a:r>
            <a:r>
              <a:rPr lang="de-DE" sz="1800" dirty="0"/>
              <a:t>Berlin</a:t>
            </a:r>
          </a:p>
          <a:p>
            <a:endParaRPr lang="de-DE" sz="1050" dirty="0" smtClean="0"/>
          </a:p>
          <a:p>
            <a:endParaRPr lang="de-DE" dirty="0" smtClean="0"/>
          </a:p>
        </p:txBody>
      </p:sp>
    </p:spTree>
    <p:extLst>
      <p:ext uri="{BB962C8B-B14F-4D97-AF65-F5344CB8AC3E}">
        <p14:creationId xmlns:p14="http://schemas.microsoft.com/office/powerpoint/2010/main" val="1518498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804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normAutofit fontScale="70000" lnSpcReduction="20000"/>
          </a:bodyPr>
          <a:lstStyle/>
          <a:p>
            <a:r>
              <a:rPr lang="de-DE" dirty="0" smtClean="0"/>
              <a:t>02</a:t>
            </a:r>
            <a:endParaRPr lang="de-DE" dirty="0"/>
          </a:p>
        </p:txBody>
      </p:sp>
      <p:sp>
        <p:nvSpPr>
          <p:cNvPr id="3" name="Textplatzhalter 2"/>
          <p:cNvSpPr>
            <a:spLocks noGrp="1"/>
          </p:cNvSpPr>
          <p:nvPr>
            <p:ph type="body" sz="quarter" idx="14"/>
          </p:nvPr>
        </p:nvSpPr>
        <p:spPr/>
        <p:txBody>
          <a:bodyPr>
            <a:normAutofit fontScale="70000" lnSpcReduction="20000"/>
          </a:bodyPr>
          <a:lstStyle/>
          <a:p>
            <a:r>
              <a:rPr lang="de-DE" dirty="0" smtClean="0"/>
              <a:t>04</a:t>
            </a:r>
            <a:endParaRPr lang="de-DE" dirty="0"/>
          </a:p>
        </p:txBody>
      </p:sp>
      <p:sp>
        <p:nvSpPr>
          <p:cNvPr id="4" name="Textplatzhalter 3"/>
          <p:cNvSpPr>
            <a:spLocks noGrp="1"/>
          </p:cNvSpPr>
          <p:nvPr>
            <p:ph type="body" sz="quarter" idx="15"/>
          </p:nvPr>
        </p:nvSpPr>
        <p:spPr/>
        <p:txBody>
          <a:bodyPr>
            <a:normAutofit fontScale="70000" lnSpcReduction="20000"/>
          </a:bodyPr>
          <a:lstStyle/>
          <a:p>
            <a:r>
              <a:rPr lang="de-DE" dirty="0" smtClean="0"/>
              <a:t>03</a:t>
            </a:r>
            <a:endParaRPr lang="de-DE" dirty="0"/>
          </a:p>
        </p:txBody>
      </p:sp>
      <p:sp>
        <p:nvSpPr>
          <p:cNvPr id="5" name="Textplatzhalter 4"/>
          <p:cNvSpPr>
            <a:spLocks noGrp="1"/>
          </p:cNvSpPr>
          <p:nvPr>
            <p:ph type="body" sz="quarter" idx="16"/>
          </p:nvPr>
        </p:nvSpPr>
        <p:spPr/>
        <p:txBody>
          <a:bodyPr>
            <a:normAutofit fontScale="70000" lnSpcReduction="20000"/>
          </a:bodyPr>
          <a:lstStyle/>
          <a:p>
            <a:r>
              <a:rPr lang="de-DE" dirty="0" smtClean="0"/>
              <a:t>06</a:t>
            </a:r>
            <a:endParaRPr lang="de-DE" dirty="0"/>
          </a:p>
        </p:txBody>
      </p:sp>
      <p:sp>
        <p:nvSpPr>
          <p:cNvPr id="6" name="Textplatzhalter 5"/>
          <p:cNvSpPr>
            <a:spLocks noGrp="1"/>
          </p:cNvSpPr>
          <p:nvPr>
            <p:ph type="body" sz="quarter" idx="17"/>
          </p:nvPr>
        </p:nvSpPr>
        <p:spPr/>
        <p:txBody>
          <a:bodyPr>
            <a:normAutofit fontScale="70000" lnSpcReduction="20000"/>
          </a:bodyPr>
          <a:lstStyle/>
          <a:p>
            <a:r>
              <a:rPr lang="de-DE" dirty="0" smtClean="0"/>
              <a:t>08</a:t>
            </a:r>
            <a:endParaRPr lang="de-DE" dirty="0"/>
          </a:p>
        </p:txBody>
      </p:sp>
      <p:sp>
        <p:nvSpPr>
          <p:cNvPr id="7" name="Textplatzhalter 6"/>
          <p:cNvSpPr>
            <a:spLocks noGrp="1"/>
          </p:cNvSpPr>
          <p:nvPr>
            <p:ph type="body" sz="quarter" idx="18"/>
          </p:nvPr>
        </p:nvSpPr>
        <p:spPr/>
        <p:txBody>
          <a:bodyPr>
            <a:normAutofit fontScale="70000" lnSpcReduction="20000"/>
          </a:bodyPr>
          <a:lstStyle/>
          <a:p>
            <a:r>
              <a:rPr lang="de-DE" dirty="0" smtClean="0"/>
              <a:t>07</a:t>
            </a:r>
            <a:endParaRPr lang="de-DE" dirty="0"/>
          </a:p>
        </p:txBody>
      </p:sp>
      <p:sp>
        <p:nvSpPr>
          <p:cNvPr id="8" name="Textplatzhalter 7"/>
          <p:cNvSpPr>
            <a:spLocks noGrp="1"/>
          </p:cNvSpPr>
          <p:nvPr>
            <p:ph type="body" sz="quarter" idx="19"/>
          </p:nvPr>
        </p:nvSpPr>
        <p:spPr/>
        <p:txBody>
          <a:bodyPr>
            <a:normAutofit fontScale="70000" lnSpcReduction="20000"/>
          </a:bodyPr>
          <a:lstStyle/>
          <a:p>
            <a:endParaRPr lang="de-DE" dirty="0"/>
          </a:p>
        </p:txBody>
      </p:sp>
      <p:sp>
        <p:nvSpPr>
          <p:cNvPr id="9" name="Textplatzhalter 8"/>
          <p:cNvSpPr>
            <a:spLocks noGrp="1"/>
          </p:cNvSpPr>
          <p:nvPr>
            <p:ph type="body" sz="quarter" idx="20"/>
          </p:nvPr>
        </p:nvSpPr>
        <p:spPr/>
        <p:txBody>
          <a:bodyPr>
            <a:normAutofit fontScale="70000" lnSpcReduction="20000"/>
          </a:bodyPr>
          <a:lstStyle/>
          <a:p>
            <a:r>
              <a:rPr lang="de-DE" dirty="0" smtClean="0"/>
              <a:t>01</a:t>
            </a:r>
            <a:endParaRPr lang="de-DE" dirty="0"/>
          </a:p>
        </p:txBody>
      </p:sp>
      <p:sp>
        <p:nvSpPr>
          <p:cNvPr id="10" name="Textplatzhalter 9"/>
          <p:cNvSpPr>
            <a:spLocks noGrp="1"/>
          </p:cNvSpPr>
          <p:nvPr>
            <p:ph type="body" sz="quarter" idx="29"/>
          </p:nvPr>
        </p:nvSpPr>
        <p:spPr/>
        <p:txBody>
          <a:bodyPr/>
          <a:lstStyle/>
          <a:p>
            <a:r>
              <a:rPr lang="de-DE" dirty="0" smtClean="0"/>
              <a:t>Vertragsverhältnis</a:t>
            </a:r>
            <a:endParaRPr lang="de-DE" dirty="0"/>
          </a:p>
        </p:txBody>
      </p:sp>
      <p:sp>
        <p:nvSpPr>
          <p:cNvPr id="11" name="Textplatzhalter 10"/>
          <p:cNvSpPr>
            <a:spLocks noGrp="1"/>
          </p:cNvSpPr>
          <p:nvPr>
            <p:ph type="body" sz="quarter" idx="30"/>
          </p:nvPr>
        </p:nvSpPr>
        <p:spPr/>
        <p:txBody>
          <a:bodyPr/>
          <a:lstStyle/>
          <a:p>
            <a:r>
              <a:rPr lang="de-DE" dirty="0" smtClean="0"/>
              <a:t>Rahmenbedingungen</a:t>
            </a:r>
            <a:endParaRPr lang="de-DE" dirty="0"/>
          </a:p>
        </p:txBody>
      </p:sp>
      <p:sp>
        <p:nvSpPr>
          <p:cNvPr id="12" name="Textplatzhalter 11"/>
          <p:cNvSpPr>
            <a:spLocks noGrp="1"/>
          </p:cNvSpPr>
          <p:nvPr>
            <p:ph type="body" sz="quarter" idx="31"/>
          </p:nvPr>
        </p:nvSpPr>
        <p:spPr/>
        <p:txBody>
          <a:bodyPr/>
          <a:lstStyle/>
          <a:p>
            <a:r>
              <a:rPr lang="de-DE" dirty="0" smtClean="0"/>
              <a:t>Versicherungsumfang</a:t>
            </a:r>
            <a:endParaRPr lang="de-DE" dirty="0"/>
          </a:p>
        </p:txBody>
      </p:sp>
      <p:sp>
        <p:nvSpPr>
          <p:cNvPr id="13" name="Textplatzhalter 12"/>
          <p:cNvSpPr>
            <a:spLocks noGrp="1"/>
          </p:cNvSpPr>
          <p:nvPr>
            <p:ph type="body" sz="quarter" idx="32"/>
          </p:nvPr>
        </p:nvSpPr>
        <p:spPr/>
        <p:txBody>
          <a:bodyPr/>
          <a:lstStyle/>
          <a:p>
            <a:r>
              <a:rPr lang="de-DE" dirty="0" smtClean="0"/>
              <a:t>Vorsorgeformen</a:t>
            </a:r>
            <a:endParaRPr lang="de-DE" dirty="0"/>
          </a:p>
        </p:txBody>
      </p:sp>
      <p:sp>
        <p:nvSpPr>
          <p:cNvPr id="14" name="Textplatzhalter 13"/>
          <p:cNvSpPr>
            <a:spLocks noGrp="1"/>
          </p:cNvSpPr>
          <p:nvPr>
            <p:ph type="body" sz="quarter" idx="33"/>
          </p:nvPr>
        </p:nvSpPr>
        <p:spPr/>
        <p:txBody>
          <a:bodyPr/>
          <a:lstStyle/>
          <a:p>
            <a:endParaRPr lang="de-DE" dirty="0"/>
          </a:p>
        </p:txBody>
      </p:sp>
      <p:sp>
        <p:nvSpPr>
          <p:cNvPr id="15" name="Textplatzhalter 14"/>
          <p:cNvSpPr>
            <a:spLocks noGrp="1"/>
          </p:cNvSpPr>
          <p:nvPr>
            <p:ph type="body" sz="quarter" idx="34"/>
          </p:nvPr>
        </p:nvSpPr>
        <p:spPr/>
        <p:txBody>
          <a:bodyPr>
            <a:normAutofit fontScale="92500" lnSpcReduction="20000"/>
          </a:bodyPr>
          <a:lstStyle/>
          <a:p>
            <a:r>
              <a:rPr lang="de-DE" dirty="0" smtClean="0"/>
              <a:t>Beiträge/ Versicherungsdauer</a:t>
            </a:r>
            <a:endParaRPr lang="de-DE" dirty="0"/>
          </a:p>
        </p:txBody>
      </p:sp>
      <p:sp>
        <p:nvSpPr>
          <p:cNvPr id="16" name="Textplatzhalter 15"/>
          <p:cNvSpPr>
            <a:spLocks noGrp="1"/>
          </p:cNvSpPr>
          <p:nvPr>
            <p:ph type="body" sz="quarter" idx="35"/>
          </p:nvPr>
        </p:nvSpPr>
        <p:spPr/>
        <p:txBody>
          <a:bodyPr/>
          <a:lstStyle/>
          <a:p>
            <a:r>
              <a:rPr lang="de-DE" dirty="0" smtClean="0"/>
              <a:t>Ausscheiden/Insolvenz</a:t>
            </a:r>
            <a:endParaRPr lang="de-DE" dirty="0"/>
          </a:p>
        </p:txBody>
      </p:sp>
      <p:sp>
        <p:nvSpPr>
          <p:cNvPr id="17" name="Textplatzhalter 16"/>
          <p:cNvSpPr>
            <a:spLocks noGrp="1"/>
          </p:cNvSpPr>
          <p:nvPr>
            <p:ph type="body" sz="quarter" idx="36"/>
          </p:nvPr>
        </p:nvSpPr>
        <p:spPr/>
        <p:txBody>
          <a:bodyPr/>
          <a:lstStyle/>
          <a:p>
            <a:r>
              <a:rPr lang="de-DE" dirty="0" smtClean="0"/>
              <a:t>KVDR-Pflicht</a:t>
            </a:r>
            <a:endParaRPr lang="de-DE" dirty="0"/>
          </a:p>
        </p:txBody>
      </p:sp>
      <p:sp>
        <p:nvSpPr>
          <p:cNvPr id="18" name="Fußzeilenplatzhalter 17"/>
          <p:cNvSpPr>
            <a:spLocks noGrp="1"/>
          </p:cNvSpPr>
          <p:nvPr>
            <p:ph type="ftr" sz="quarter" idx="37"/>
          </p:nvPr>
        </p:nvSpPr>
        <p:spPr/>
        <p:txBody>
          <a:bodyPr/>
          <a:lstStyle/>
          <a:p>
            <a:r>
              <a:rPr lang="de-DE" dirty="0" smtClean="0"/>
              <a:t>Das Presse OL- Konzept</a:t>
            </a:r>
            <a:endParaRPr lang="de-DE" dirty="0"/>
          </a:p>
        </p:txBody>
      </p:sp>
    </p:spTree>
    <p:extLst>
      <p:ext uri="{BB962C8B-B14F-4D97-AF65-F5344CB8AC3E}">
        <p14:creationId xmlns:p14="http://schemas.microsoft.com/office/powerpoint/2010/main" val="1946507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Tarifverträge</a:t>
            </a:r>
            <a:endParaRPr lang="de-DE" dirty="0"/>
          </a:p>
        </p:txBody>
      </p:sp>
      <p:sp>
        <p:nvSpPr>
          <p:cNvPr id="3" name="Textplatzhalter 2"/>
          <p:cNvSpPr>
            <a:spLocks noGrp="1"/>
          </p:cNvSpPr>
          <p:nvPr>
            <p:ph type="body" sz="quarter" idx="53"/>
          </p:nvPr>
        </p:nvSpPr>
        <p:spPr>
          <a:xfrm>
            <a:off x="358616" y="1920945"/>
            <a:ext cx="3386192" cy="1063917"/>
          </a:xfrm>
        </p:spPr>
        <p:txBody>
          <a:bodyPr/>
          <a:lstStyle/>
          <a:p>
            <a:r>
              <a:rPr lang="de-DE" dirty="0"/>
              <a:t>Altersversorgungs-Tarifvertrag (ATV)  für festangestellte Redakteure an </a:t>
            </a:r>
            <a:r>
              <a:rPr lang="de-DE" dirty="0" smtClean="0"/>
              <a:t>Tageszeitungen</a:t>
            </a:r>
            <a:endParaRPr lang="de-DE" dirty="0"/>
          </a:p>
          <a:p>
            <a:endParaRPr lang="de-DE" dirty="0"/>
          </a:p>
        </p:txBody>
      </p:sp>
      <p:sp>
        <p:nvSpPr>
          <p:cNvPr id="4" name="Fußzeilenplatzhalter 3"/>
          <p:cNvSpPr>
            <a:spLocks noGrp="1"/>
          </p:cNvSpPr>
          <p:nvPr>
            <p:ph type="ftr" sz="quarter" idx="55"/>
          </p:nvPr>
        </p:nvSpPr>
        <p:spPr/>
        <p:txBody>
          <a:bodyPr/>
          <a:lstStyle/>
          <a:p>
            <a:r>
              <a:rPr lang="de-DE" smtClean="0"/>
              <a:t>Das Presse OL- Konzept</a:t>
            </a:r>
            <a:endParaRPr lang="de-DE" dirty="0"/>
          </a:p>
        </p:txBody>
      </p:sp>
      <p:sp>
        <p:nvSpPr>
          <p:cNvPr id="5" name="Inhaltsplatzhalter 4"/>
          <p:cNvSpPr>
            <a:spLocks noGrp="1"/>
          </p:cNvSpPr>
          <p:nvPr>
            <p:ph sz="quarter" idx="57"/>
          </p:nvPr>
        </p:nvSpPr>
        <p:spPr>
          <a:xfrm>
            <a:off x="4427538" y="1221586"/>
            <a:ext cx="4384675" cy="3159913"/>
          </a:xfrm>
        </p:spPr>
        <p:txBody>
          <a:bodyPr/>
          <a:lstStyle/>
          <a:p>
            <a:pPr algn="ctr"/>
            <a:r>
              <a:rPr lang="de-DE" dirty="0" smtClean="0"/>
              <a:t>Der Altersversorgungs-Tarifvertrag (Fassung 1999) </a:t>
            </a:r>
            <a:endParaRPr lang="de-DE" dirty="0"/>
          </a:p>
          <a:p>
            <a:pPr algn="ctr"/>
            <a:r>
              <a:rPr lang="de-DE" dirty="0" smtClean="0"/>
              <a:t> </a:t>
            </a:r>
            <a:r>
              <a:rPr lang="de-DE" dirty="0"/>
              <a:t>im Originalwortlaut auf </a:t>
            </a:r>
          </a:p>
          <a:p>
            <a:pPr algn="ctr"/>
            <a:endParaRPr lang="de-DE" dirty="0"/>
          </a:p>
          <a:p>
            <a:pPr algn="ctr"/>
            <a:r>
              <a:rPr lang="de-DE" b="1" dirty="0" smtClean="0"/>
              <a:t>www.presse-versorgung.de/altersversorgungs-tarifvertraege.html</a:t>
            </a:r>
            <a:r>
              <a:rPr lang="de-DE" b="1" dirty="0"/>
              <a:t>	</a:t>
            </a:r>
          </a:p>
          <a:p>
            <a:endParaRPr lang="de-DE" dirty="0"/>
          </a:p>
          <a:p>
            <a:pPr algn="ctr"/>
            <a:r>
              <a:rPr lang="de-DE" dirty="0" smtClean="0"/>
              <a:t>zum </a:t>
            </a:r>
            <a:r>
              <a:rPr lang="de-DE" dirty="0"/>
              <a:t>Download eingestellt.</a:t>
            </a:r>
          </a:p>
          <a:p>
            <a:endParaRPr lang="de-DE" dirty="0"/>
          </a:p>
        </p:txBody>
      </p:sp>
    </p:spTree>
    <p:extLst>
      <p:ext uri="{BB962C8B-B14F-4D97-AF65-F5344CB8AC3E}">
        <p14:creationId xmlns:p14="http://schemas.microsoft.com/office/powerpoint/2010/main" val="2473534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877378" y="775083"/>
            <a:ext cx="5691936" cy="569692"/>
          </a:xfrm>
        </p:spPr>
        <p:txBody>
          <a:bodyPr>
            <a:normAutofit/>
          </a:bodyPr>
          <a:lstStyle/>
          <a:p>
            <a:r>
              <a:rPr lang="de-DE" sz="2800" dirty="0" smtClean="0"/>
              <a:t>Vertragsverhältnisse</a:t>
            </a:r>
            <a:endParaRPr lang="de-DE" sz="2800" dirty="0"/>
          </a:p>
        </p:txBody>
      </p:sp>
      <p:sp>
        <p:nvSpPr>
          <p:cNvPr id="4" name="Fußzeilenplatzhalter 3"/>
          <p:cNvSpPr>
            <a:spLocks noGrp="1"/>
          </p:cNvSpPr>
          <p:nvPr>
            <p:ph type="ftr" sz="quarter" idx="54"/>
          </p:nvPr>
        </p:nvSpPr>
        <p:spPr/>
        <p:txBody>
          <a:bodyPr/>
          <a:lstStyle/>
          <a:p>
            <a:r>
              <a:rPr lang="de-DE" smtClean="0">
                <a:solidFill>
                  <a:schemeClr val="tx2"/>
                </a:solidFill>
              </a:rPr>
              <a:t>Das Presse OL- Konzept</a:t>
            </a:r>
            <a:endParaRPr lang="de-DE" dirty="0">
              <a:solidFill>
                <a:schemeClr val="tx2"/>
              </a:solidFill>
            </a:endParaRPr>
          </a:p>
        </p:txBody>
      </p:sp>
      <p:pic>
        <p:nvPicPr>
          <p:cNvPr id="9" name="Inhaltsplatzhalter 8"/>
          <p:cNvPicPr>
            <a:picLocks noGrp="1" noChangeAspect="1"/>
          </p:cNvPicPr>
          <p:nvPr>
            <p:ph sz="quarter" idx="56"/>
          </p:nvPr>
        </p:nvPicPr>
        <p:blipFill>
          <a:blip r:embed="rId2"/>
          <a:stretch>
            <a:fillRect/>
          </a:stretch>
        </p:blipFill>
        <p:spPr>
          <a:xfrm>
            <a:off x="3708800" y="1824867"/>
            <a:ext cx="2091109" cy="1060796"/>
          </a:xfrm>
          <a:prstGeom prst="rect">
            <a:avLst/>
          </a:prstGeom>
        </p:spPr>
      </p:pic>
      <p:sp>
        <p:nvSpPr>
          <p:cNvPr id="7" name="Rechteck 6"/>
          <p:cNvSpPr/>
          <p:nvPr/>
        </p:nvSpPr>
        <p:spPr>
          <a:xfrm>
            <a:off x="1130779" y="3111665"/>
            <a:ext cx="2091001" cy="10580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pic>
        <p:nvPicPr>
          <p:cNvPr id="10" name="Grafik 9"/>
          <p:cNvPicPr>
            <a:picLocks noChangeAspect="1"/>
          </p:cNvPicPr>
          <p:nvPr/>
        </p:nvPicPr>
        <p:blipFill>
          <a:blip r:embed="rId2"/>
          <a:stretch>
            <a:fillRect/>
          </a:stretch>
        </p:blipFill>
        <p:spPr>
          <a:xfrm>
            <a:off x="6258448" y="3108960"/>
            <a:ext cx="2091109" cy="1060796"/>
          </a:xfrm>
          <a:prstGeom prst="rect">
            <a:avLst/>
          </a:prstGeom>
        </p:spPr>
      </p:pic>
      <p:sp>
        <p:nvSpPr>
          <p:cNvPr id="16" name="Textfeld 15"/>
          <p:cNvSpPr txBox="1"/>
          <p:nvPr/>
        </p:nvSpPr>
        <p:spPr>
          <a:xfrm>
            <a:off x="3708800" y="1928944"/>
            <a:ext cx="2091109" cy="830997"/>
          </a:xfrm>
          <a:prstGeom prst="rect">
            <a:avLst/>
          </a:prstGeom>
          <a:noFill/>
        </p:spPr>
        <p:txBody>
          <a:bodyPr wrap="square" rtlCol="0">
            <a:spAutoFit/>
          </a:bodyPr>
          <a:lstStyle/>
          <a:p>
            <a:pPr algn="ctr"/>
            <a:r>
              <a:rPr lang="de-DE" sz="1600" dirty="0" smtClean="0">
                <a:solidFill>
                  <a:schemeClr val="bg1"/>
                </a:solidFill>
                <a:latin typeface="Futura PT Cond Book" panose="020B0406020204020203" pitchFamily="34" charset="77"/>
              </a:rPr>
              <a:t>Verlag</a:t>
            </a:r>
          </a:p>
          <a:p>
            <a:pPr algn="ctr"/>
            <a:r>
              <a:rPr lang="de-DE" sz="1600" dirty="0" smtClean="0">
                <a:solidFill>
                  <a:schemeClr val="bg1"/>
                </a:solidFill>
                <a:latin typeface="Futura PT Cond Book" panose="020B0406020204020203" pitchFamily="34" charset="77"/>
              </a:rPr>
              <a:t> = </a:t>
            </a:r>
          </a:p>
          <a:p>
            <a:pPr algn="ctr"/>
            <a:r>
              <a:rPr lang="de-DE" sz="1600" dirty="0" smtClean="0">
                <a:solidFill>
                  <a:schemeClr val="bg1"/>
                </a:solidFill>
                <a:latin typeface="Futura PT Cond Book" panose="020B0406020204020203" pitchFamily="34" charset="77"/>
              </a:rPr>
              <a:t>Versicherungsnehmer</a:t>
            </a:r>
          </a:p>
        </p:txBody>
      </p:sp>
      <p:sp>
        <p:nvSpPr>
          <p:cNvPr id="23" name="Textfeld 22"/>
          <p:cNvSpPr txBox="1"/>
          <p:nvPr/>
        </p:nvSpPr>
        <p:spPr>
          <a:xfrm>
            <a:off x="6258448" y="3435798"/>
            <a:ext cx="2091109" cy="338554"/>
          </a:xfrm>
          <a:prstGeom prst="rect">
            <a:avLst/>
          </a:prstGeom>
          <a:noFill/>
        </p:spPr>
        <p:txBody>
          <a:bodyPr wrap="square" rtlCol="0">
            <a:spAutoFit/>
          </a:bodyPr>
          <a:lstStyle/>
          <a:p>
            <a:pPr algn="ctr"/>
            <a:r>
              <a:rPr lang="de-DE" sz="1600" dirty="0" smtClean="0">
                <a:solidFill>
                  <a:schemeClr val="bg1"/>
                </a:solidFill>
                <a:latin typeface="Futura PT Cond Book" panose="020B0406020204020203" pitchFamily="34" charset="77"/>
              </a:rPr>
              <a:t>Presse-Versorgung</a:t>
            </a:r>
          </a:p>
        </p:txBody>
      </p:sp>
      <p:sp>
        <p:nvSpPr>
          <p:cNvPr id="24" name="Textfeld 23"/>
          <p:cNvSpPr txBox="1"/>
          <p:nvPr/>
        </p:nvSpPr>
        <p:spPr>
          <a:xfrm>
            <a:off x="1130671" y="3189577"/>
            <a:ext cx="2091109" cy="830997"/>
          </a:xfrm>
          <a:prstGeom prst="rect">
            <a:avLst/>
          </a:prstGeom>
          <a:noFill/>
        </p:spPr>
        <p:txBody>
          <a:bodyPr wrap="square" rtlCol="0">
            <a:spAutoFit/>
          </a:bodyPr>
          <a:lstStyle/>
          <a:p>
            <a:pPr algn="ctr"/>
            <a:r>
              <a:rPr lang="de-DE" sz="1600" dirty="0" smtClean="0">
                <a:solidFill>
                  <a:schemeClr val="bg1"/>
                </a:solidFill>
                <a:latin typeface="Futura PT Cond Book" panose="020B0406020204020203" pitchFamily="34" charset="77"/>
              </a:rPr>
              <a:t>Redakteur</a:t>
            </a:r>
          </a:p>
          <a:p>
            <a:pPr algn="ctr"/>
            <a:r>
              <a:rPr lang="de-DE" sz="1600" dirty="0" smtClean="0">
                <a:solidFill>
                  <a:schemeClr val="bg1"/>
                </a:solidFill>
                <a:latin typeface="Futura PT Cond Book" panose="020B0406020204020203" pitchFamily="34" charset="77"/>
              </a:rPr>
              <a:t>= </a:t>
            </a:r>
          </a:p>
          <a:p>
            <a:pPr algn="ctr"/>
            <a:r>
              <a:rPr lang="de-DE" sz="1600" dirty="0" smtClean="0">
                <a:solidFill>
                  <a:schemeClr val="bg1"/>
                </a:solidFill>
                <a:latin typeface="Futura PT Cond Book" panose="020B0406020204020203" pitchFamily="34" charset="77"/>
              </a:rPr>
              <a:t>Versicherte Person</a:t>
            </a:r>
          </a:p>
        </p:txBody>
      </p:sp>
      <p:sp>
        <p:nvSpPr>
          <p:cNvPr id="27" name="Pfeil nach rechts 26"/>
          <p:cNvSpPr/>
          <p:nvPr/>
        </p:nvSpPr>
        <p:spPr>
          <a:xfrm>
            <a:off x="3289210" y="3774352"/>
            <a:ext cx="2848454" cy="246221"/>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Pfeil nach rechts 27"/>
          <p:cNvSpPr/>
          <p:nvPr/>
        </p:nvSpPr>
        <p:spPr>
          <a:xfrm rot="10800000">
            <a:off x="3289210" y="3365755"/>
            <a:ext cx="2848454" cy="246221"/>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Textfeld 28"/>
          <p:cNvSpPr txBox="1"/>
          <p:nvPr/>
        </p:nvSpPr>
        <p:spPr>
          <a:xfrm>
            <a:off x="4119537" y="3938180"/>
            <a:ext cx="1269634" cy="307777"/>
          </a:xfrm>
          <a:prstGeom prst="rect">
            <a:avLst/>
          </a:prstGeom>
          <a:noFill/>
        </p:spPr>
        <p:txBody>
          <a:bodyPr wrap="square" rtlCol="0">
            <a:spAutoFit/>
          </a:bodyPr>
          <a:lstStyle/>
          <a:p>
            <a:pPr algn="l"/>
            <a:r>
              <a:rPr lang="de-DE" sz="1400" dirty="0" smtClean="0">
                <a:solidFill>
                  <a:schemeClr val="tx2"/>
                </a:solidFill>
                <a:latin typeface="Futura PT Cond Book" panose="020B0406020204020203" pitchFamily="34" charset="77"/>
              </a:rPr>
              <a:t>Rechtsanspruch</a:t>
            </a:r>
          </a:p>
        </p:txBody>
      </p:sp>
      <p:sp>
        <p:nvSpPr>
          <p:cNvPr id="30" name="Textfeld 29"/>
          <p:cNvSpPr txBox="1"/>
          <p:nvPr/>
        </p:nvSpPr>
        <p:spPr>
          <a:xfrm>
            <a:off x="3854953" y="3129953"/>
            <a:ext cx="2282711" cy="307777"/>
          </a:xfrm>
          <a:prstGeom prst="rect">
            <a:avLst/>
          </a:prstGeom>
          <a:noFill/>
        </p:spPr>
        <p:txBody>
          <a:bodyPr wrap="square" rtlCol="0">
            <a:spAutoFit/>
          </a:bodyPr>
          <a:lstStyle/>
          <a:p>
            <a:pPr algn="l"/>
            <a:r>
              <a:rPr lang="de-DE" sz="1400" dirty="0" smtClean="0">
                <a:solidFill>
                  <a:schemeClr val="tx2"/>
                </a:solidFill>
                <a:latin typeface="Futura PT Cond Book" panose="020B0406020204020203" pitchFamily="34" charset="77"/>
              </a:rPr>
              <a:t>Versicherungsleistung</a:t>
            </a:r>
          </a:p>
        </p:txBody>
      </p:sp>
      <p:sp>
        <p:nvSpPr>
          <p:cNvPr id="22" name="Nach oben gebogener Pfeil 21"/>
          <p:cNvSpPr>
            <a:spLocks/>
          </p:cNvSpPr>
          <p:nvPr/>
        </p:nvSpPr>
        <p:spPr>
          <a:xfrm flipV="1">
            <a:off x="5896255" y="2257274"/>
            <a:ext cx="1872000" cy="823564"/>
          </a:xfrm>
          <a:prstGeom prst="bentUpArrow">
            <a:avLst>
              <a:gd name="adj1" fmla="val 16797"/>
              <a:gd name="adj2" fmla="val 15443"/>
              <a:gd name="adj3" fmla="val 1266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Nach oben gebogener Pfeil 24"/>
          <p:cNvSpPr>
            <a:spLocks/>
          </p:cNvSpPr>
          <p:nvPr/>
        </p:nvSpPr>
        <p:spPr>
          <a:xfrm flipH="1" flipV="1">
            <a:off x="1792234" y="2248112"/>
            <a:ext cx="1823894" cy="823564"/>
          </a:xfrm>
          <a:prstGeom prst="bentUpArrow">
            <a:avLst>
              <a:gd name="adj1" fmla="val 16797"/>
              <a:gd name="adj2" fmla="val 15443"/>
              <a:gd name="adj3" fmla="val 1266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p:cNvSpPr txBox="1"/>
          <p:nvPr/>
        </p:nvSpPr>
        <p:spPr>
          <a:xfrm>
            <a:off x="2034246" y="2361279"/>
            <a:ext cx="1613263" cy="307777"/>
          </a:xfrm>
          <a:prstGeom prst="rect">
            <a:avLst/>
          </a:prstGeom>
          <a:noFill/>
        </p:spPr>
        <p:txBody>
          <a:bodyPr wrap="square" rtlCol="0">
            <a:spAutoFit/>
          </a:bodyPr>
          <a:lstStyle/>
          <a:p>
            <a:pPr algn="l"/>
            <a:r>
              <a:rPr lang="de-DE" sz="1400" dirty="0" smtClean="0">
                <a:solidFill>
                  <a:schemeClr val="tx2"/>
                </a:solidFill>
                <a:latin typeface="Futura PT Cond Book" panose="020B0406020204020203" pitchFamily="34" charset="77"/>
              </a:rPr>
              <a:t>Versorgungszusage</a:t>
            </a:r>
          </a:p>
        </p:txBody>
      </p:sp>
      <p:sp>
        <p:nvSpPr>
          <p:cNvPr id="26" name="Nach oben gebogener Pfeil 25"/>
          <p:cNvSpPr>
            <a:spLocks/>
          </p:cNvSpPr>
          <p:nvPr/>
        </p:nvSpPr>
        <p:spPr>
          <a:xfrm flipV="1">
            <a:off x="5892581" y="1972356"/>
            <a:ext cx="2251294" cy="1101632"/>
          </a:xfrm>
          <a:prstGeom prst="bentUpArrow">
            <a:avLst>
              <a:gd name="adj1" fmla="val 11764"/>
              <a:gd name="adj2" fmla="val 13084"/>
              <a:gd name="adj3" fmla="val 818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Pfeil nach links und oben 13"/>
          <p:cNvSpPr/>
          <p:nvPr/>
        </p:nvSpPr>
        <p:spPr>
          <a:xfrm rot="10800000">
            <a:off x="1452737" y="1907558"/>
            <a:ext cx="2232000" cy="1166431"/>
          </a:xfrm>
          <a:prstGeom prst="leftUpArrow">
            <a:avLst>
              <a:gd name="adj1" fmla="val 12802"/>
              <a:gd name="adj2" fmla="val 11580"/>
              <a:gd name="adj3" fmla="val 878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p:cNvSpPr txBox="1"/>
          <p:nvPr/>
        </p:nvSpPr>
        <p:spPr>
          <a:xfrm>
            <a:off x="6110127" y="1647136"/>
            <a:ext cx="1676733" cy="307777"/>
          </a:xfrm>
          <a:prstGeom prst="rect">
            <a:avLst/>
          </a:prstGeom>
          <a:noFill/>
        </p:spPr>
        <p:txBody>
          <a:bodyPr wrap="square" rtlCol="0">
            <a:spAutoFit/>
          </a:bodyPr>
          <a:lstStyle/>
          <a:p>
            <a:pPr algn="l"/>
            <a:r>
              <a:rPr lang="de-DE" sz="1400" dirty="0" smtClean="0">
                <a:solidFill>
                  <a:schemeClr val="tx2"/>
                </a:solidFill>
                <a:latin typeface="Futura PT Cond Book" panose="020B0406020204020203" pitchFamily="34" charset="77"/>
              </a:rPr>
              <a:t>Versicherungsvertrag</a:t>
            </a:r>
          </a:p>
        </p:txBody>
      </p:sp>
      <p:sp>
        <p:nvSpPr>
          <p:cNvPr id="17" name="Textfeld 16"/>
          <p:cNvSpPr txBox="1"/>
          <p:nvPr/>
        </p:nvSpPr>
        <p:spPr>
          <a:xfrm>
            <a:off x="6478086" y="2352117"/>
            <a:ext cx="792315" cy="307777"/>
          </a:xfrm>
          <a:prstGeom prst="rect">
            <a:avLst/>
          </a:prstGeom>
          <a:noFill/>
        </p:spPr>
        <p:txBody>
          <a:bodyPr wrap="square" rtlCol="0">
            <a:spAutoFit/>
          </a:bodyPr>
          <a:lstStyle/>
          <a:p>
            <a:pPr algn="l"/>
            <a:r>
              <a:rPr lang="de-DE" sz="1400" dirty="0" smtClean="0">
                <a:solidFill>
                  <a:schemeClr val="tx2"/>
                </a:solidFill>
                <a:latin typeface="Futura PT Cond Book" panose="020B0406020204020203" pitchFamily="34" charset="77"/>
              </a:rPr>
              <a:t>Beitrag</a:t>
            </a:r>
          </a:p>
        </p:txBody>
      </p:sp>
      <p:sp>
        <p:nvSpPr>
          <p:cNvPr id="18" name="Textfeld 17"/>
          <p:cNvSpPr txBox="1"/>
          <p:nvPr/>
        </p:nvSpPr>
        <p:spPr>
          <a:xfrm>
            <a:off x="1561012" y="1682174"/>
            <a:ext cx="1992680" cy="276999"/>
          </a:xfrm>
          <a:prstGeom prst="rect">
            <a:avLst/>
          </a:prstGeom>
          <a:noFill/>
        </p:spPr>
        <p:txBody>
          <a:bodyPr wrap="square" rtlCol="0">
            <a:spAutoFit/>
          </a:bodyPr>
          <a:lstStyle/>
          <a:p>
            <a:pPr algn="l"/>
            <a:r>
              <a:rPr lang="de-DE" sz="1200" dirty="0" smtClean="0">
                <a:solidFill>
                  <a:schemeClr val="tx2"/>
                </a:solidFill>
                <a:latin typeface="Futura PT Cond Book" panose="020B0406020204020203" pitchFamily="34" charset="77"/>
              </a:rPr>
              <a:t>5% Verlag</a:t>
            </a:r>
            <a:r>
              <a:rPr lang="de-DE" sz="1200" dirty="0" smtClean="0">
                <a:solidFill>
                  <a:schemeClr val="tx2"/>
                </a:solidFill>
                <a:latin typeface="Futura PT Cond Book" panose="020B0406020204020203" pitchFamily="34" charset="77"/>
              </a:rPr>
              <a:t>, 2,5% Redakteur</a:t>
            </a:r>
          </a:p>
        </p:txBody>
      </p:sp>
    </p:spTree>
    <p:extLst>
      <p:ext uri="{BB962C8B-B14F-4D97-AF65-F5344CB8AC3E}">
        <p14:creationId xmlns:p14="http://schemas.microsoft.com/office/powerpoint/2010/main" val="965264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e-DE" dirty="0" smtClean="0"/>
              <a:t>Rahmenbedingungen</a:t>
            </a:r>
            <a:endParaRPr lang="de-DE" dirty="0"/>
          </a:p>
        </p:txBody>
      </p:sp>
      <p:sp>
        <p:nvSpPr>
          <p:cNvPr id="3" name="Textplatzhalter 2"/>
          <p:cNvSpPr>
            <a:spLocks noGrp="1"/>
          </p:cNvSpPr>
          <p:nvPr>
            <p:ph type="body" sz="quarter" idx="53"/>
          </p:nvPr>
        </p:nvSpPr>
        <p:spPr/>
        <p:txBody>
          <a:bodyPr/>
          <a:lstStyle/>
          <a:p>
            <a:endParaRPr lang="de-DE"/>
          </a:p>
        </p:txBody>
      </p:sp>
      <p:sp>
        <p:nvSpPr>
          <p:cNvPr id="4" name="Fußzeilenplatzhalter 3"/>
          <p:cNvSpPr>
            <a:spLocks noGrp="1"/>
          </p:cNvSpPr>
          <p:nvPr>
            <p:ph type="ftr" sz="quarter" idx="54"/>
          </p:nvPr>
        </p:nvSpPr>
        <p:spPr/>
        <p:txBody>
          <a:bodyPr/>
          <a:lstStyle/>
          <a:p>
            <a:r>
              <a:rPr lang="de-DE" smtClean="0"/>
              <a:t>Das Presse OL- Konzept</a:t>
            </a:r>
            <a:endParaRPr lang="de-DE" dirty="0"/>
          </a:p>
        </p:txBody>
      </p:sp>
      <p:sp>
        <p:nvSpPr>
          <p:cNvPr id="5" name="Inhaltsplatzhalter 4"/>
          <p:cNvSpPr>
            <a:spLocks noGrp="1"/>
          </p:cNvSpPr>
          <p:nvPr>
            <p:ph sz="quarter" idx="56"/>
          </p:nvPr>
        </p:nvSpPr>
        <p:spPr>
          <a:xfrm>
            <a:off x="630238" y="1735137"/>
            <a:ext cx="7883525" cy="2817269"/>
          </a:xfrm>
        </p:spPr>
        <p:txBody>
          <a:bodyPr>
            <a:normAutofit fontScale="32500" lnSpcReduction="20000"/>
          </a:bodyPr>
          <a:lstStyle/>
          <a:p>
            <a:pPr lvl="1"/>
            <a:r>
              <a:rPr lang="de-DE" sz="3700" dirty="0" smtClean="0"/>
              <a:t> </a:t>
            </a:r>
            <a:r>
              <a:rPr lang="de-DE" sz="4800" dirty="0" smtClean="0"/>
              <a:t>Der Altersversorgungs-Tarifvertrag (ATV) ist allgemeinverbindlich und damit für alle Zeitungsverlage bindend</a:t>
            </a:r>
          </a:p>
          <a:p>
            <a:pPr lvl="1"/>
            <a:endParaRPr lang="de-DE" sz="4800" dirty="0"/>
          </a:p>
          <a:p>
            <a:pPr lvl="1"/>
            <a:r>
              <a:rPr lang="de-DE" sz="4800" dirty="0"/>
              <a:t> Berufsbeschreibung im Altersversorgungs-Tarifvertrag (ATV) </a:t>
            </a:r>
            <a:r>
              <a:rPr lang="de-DE" sz="4800" dirty="0" smtClean="0"/>
              <a:t>geregelt</a:t>
            </a:r>
          </a:p>
          <a:p>
            <a:pPr marL="0" lvl="1" indent="0">
              <a:buNone/>
            </a:pPr>
            <a:endParaRPr lang="de-DE" sz="4800" dirty="0" smtClean="0"/>
          </a:p>
          <a:p>
            <a:pPr lvl="1"/>
            <a:r>
              <a:rPr lang="de-DE" sz="4800" dirty="0" smtClean="0"/>
              <a:t> Beginn </a:t>
            </a:r>
            <a:r>
              <a:rPr lang="de-DE" sz="4800" dirty="0"/>
              <a:t>der Altersvorsorge gemäß ATV</a:t>
            </a:r>
          </a:p>
          <a:p>
            <a:r>
              <a:rPr lang="de-DE" sz="4800" dirty="0" smtClean="0"/>
              <a:t>    •nach </a:t>
            </a:r>
            <a:r>
              <a:rPr lang="de-DE" sz="4800" dirty="0"/>
              <a:t>einem Berufsjahr oder nach Vollendung des 25. </a:t>
            </a:r>
            <a:r>
              <a:rPr lang="de-DE" sz="4800" dirty="0" smtClean="0"/>
              <a:t>Lebensjahres</a:t>
            </a:r>
          </a:p>
          <a:p>
            <a:endParaRPr lang="de-DE" sz="4800" dirty="0"/>
          </a:p>
          <a:p>
            <a:pPr lvl="1"/>
            <a:r>
              <a:rPr lang="de-DE" sz="4800" dirty="0" smtClean="0"/>
              <a:t>Beginn </a:t>
            </a:r>
            <a:r>
              <a:rPr lang="de-DE" sz="4800" dirty="0"/>
              <a:t>der Leistungsphase (Versicherungsende</a:t>
            </a:r>
            <a:r>
              <a:rPr lang="de-DE" sz="4800" dirty="0" smtClean="0"/>
              <a:t>):</a:t>
            </a:r>
          </a:p>
          <a:p>
            <a:pPr marL="0" lvl="1" indent="0">
              <a:buNone/>
            </a:pPr>
            <a:r>
              <a:rPr lang="de-DE" sz="4800" dirty="0"/>
              <a:t> </a:t>
            </a:r>
            <a:r>
              <a:rPr lang="de-DE" sz="4800" dirty="0" smtClean="0"/>
              <a:t>   • mit </a:t>
            </a:r>
            <a:r>
              <a:rPr lang="de-DE" sz="4800" dirty="0"/>
              <a:t>der Vollendung des 65. </a:t>
            </a:r>
            <a:r>
              <a:rPr lang="de-DE" sz="4800" dirty="0" smtClean="0"/>
              <a:t>Lebensjahres (ab Versicherungsbeginn 1.1.1999)</a:t>
            </a:r>
            <a:endParaRPr lang="de-DE" sz="4800" dirty="0"/>
          </a:p>
          <a:p>
            <a:pPr marL="0" lvl="1" indent="0">
              <a:buNone/>
            </a:pPr>
            <a:r>
              <a:rPr lang="de-DE" sz="4800" dirty="0"/>
              <a:t>    • </a:t>
            </a:r>
            <a:r>
              <a:rPr lang="de-DE" sz="4800" dirty="0" smtClean="0"/>
              <a:t>bei älteren Verträgen (vor 1999) ist das Ablaufdatum abhängig vom Versicherungsbeginn.      </a:t>
            </a:r>
          </a:p>
          <a:p>
            <a:pPr marL="0" lvl="1" indent="0">
              <a:buNone/>
            </a:pPr>
            <a:r>
              <a:rPr lang="de-DE" sz="4800" dirty="0"/>
              <a:t> </a:t>
            </a:r>
            <a:r>
              <a:rPr lang="de-DE" sz="4800" dirty="0" smtClean="0"/>
              <a:t>        </a:t>
            </a:r>
            <a:r>
              <a:rPr lang="de-DE" sz="4800" dirty="0" smtClean="0"/>
              <a:t>Es </a:t>
            </a:r>
            <a:r>
              <a:rPr lang="de-DE" sz="4800" dirty="0" smtClean="0"/>
              <a:t>kann bis zu 5 Monate vor oder nach dem 65. Geburtstag liegen</a:t>
            </a:r>
            <a:r>
              <a:rPr lang="de-DE" sz="4800" dirty="0" smtClean="0"/>
              <a:t>.</a:t>
            </a:r>
            <a:endParaRPr lang="de-DE" sz="4800" dirty="0" smtClean="0"/>
          </a:p>
          <a:p>
            <a:pPr marL="0" lvl="1" indent="0">
              <a:buNone/>
            </a:pPr>
            <a:endParaRPr lang="de-DE" dirty="0" smtClean="0"/>
          </a:p>
          <a:p>
            <a:pPr marL="0" lvl="1" indent="0">
              <a:buNone/>
            </a:pPr>
            <a:endParaRPr lang="de-DE" dirty="0"/>
          </a:p>
        </p:txBody>
      </p:sp>
    </p:spTree>
    <p:extLst>
      <p:ext uri="{BB962C8B-B14F-4D97-AF65-F5344CB8AC3E}">
        <p14:creationId xmlns:p14="http://schemas.microsoft.com/office/powerpoint/2010/main" val="1338195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e-DE" dirty="0" smtClean="0"/>
              <a:t>Rahmenbedingungen</a:t>
            </a:r>
            <a:endParaRPr lang="de-DE" dirty="0"/>
          </a:p>
        </p:txBody>
      </p:sp>
      <p:sp>
        <p:nvSpPr>
          <p:cNvPr id="3" name="Textplatzhalter 2"/>
          <p:cNvSpPr>
            <a:spLocks noGrp="1"/>
          </p:cNvSpPr>
          <p:nvPr>
            <p:ph type="body" sz="quarter" idx="53"/>
          </p:nvPr>
        </p:nvSpPr>
        <p:spPr/>
        <p:txBody>
          <a:bodyPr/>
          <a:lstStyle/>
          <a:p>
            <a:endParaRPr lang="de-DE"/>
          </a:p>
        </p:txBody>
      </p:sp>
      <p:sp>
        <p:nvSpPr>
          <p:cNvPr id="4" name="Fußzeilenplatzhalter 3"/>
          <p:cNvSpPr>
            <a:spLocks noGrp="1"/>
          </p:cNvSpPr>
          <p:nvPr>
            <p:ph type="ftr" sz="quarter" idx="54"/>
          </p:nvPr>
        </p:nvSpPr>
        <p:spPr/>
        <p:txBody>
          <a:bodyPr/>
          <a:lstStyle/>
          <a:p>
            <a:r>
              <a:rPr lang="de-DE" smtClean="0"/>
              <a:t>Das Presse OL- Konzept</a:t>
            </a:r>
            <a:endParaRPr lang="de-DE" dirty="0"/>
          </a:p>
        </p:txBody>
      </p:sp>
      <p:sp>
        <p:nvSpPr>
          <p:cNvPr id="5" name="Inhaltsplatzhalter 4"/>
          <p:cNvSpPr>
            <a:spLocks noGrp="1"/>
          </p:cNvSpPr>
          <p:nvPr>
            <p:ph sz="quarter" idx="56"/>
          </p:nvPr>
        </p:nvSpPr>
        <p:spPr>
          <a:xfrm>
            <a:off x="630238" y="1735137"/>
            <a:ext cx="7883921" cy="2882103"/>
          </a:xfrm>
        </p:spPr>
        <p:txBody>
          <a:bodyPr>
            <a:normAutofit/>
          </a:bodyPr>
          <a:lstStyle/>
          <a:p>
            <a:pPr lvl="1"/>
            <a:r>
              <a:rPr lang="de-DE" sz="1600" dirty="0" smtClean="0"/>
              <a:t>Für festangestellte Redakteurinnen und Redakteure </a:t>
            </a:r>
            <a:r>
              <a:rPr lang="de-DE" sz="1600" dirty="0"/>
              <a:t>a</a:t>
            </a:r>
            <a:r>
              <a:rPr lang="de-DE" sz="1600" dirty="0" smtClean="0"/>
              <a:t>n </a:t>
            </a:r>
            <a:r>
              <a:rPr lang="de-DE" sz="1600" dirty="0" smtClean="0"/>
              <a:t>Tageszeitungen</a:t>
            </a:r>
            <a:endParaRPr lang="de-DE" sz="1600" dirty="0"/>
          </a:p>
          <a:p>
            <a:pPr marL="0" lvl="1" indent="0">
              <a:buNone/>
            </a:pPr>
            <a:endParaRPr lang="de-DE" sz="1600" dirty="0"/>
          </a:p>
          <a:p>
            <a:pPr lvl="1"/>
            <a:r>
              <a:rPr lang="de-DE" sz="1600" dirty="0" smtClean="0"/>
              <a:t>7,5 % vom Brutto-Monatsgehalt (Verlag 5 % </a:t>
            </a:r>
            <a:r>
              <a:rPr lang="de-DE" sz="1600" dirty="0"/>
              <a:t>und </a:t>
            </a:r>
            <a:r>
              <a:rPr lang="de-DE" sz="1600" dirty="0" smtClean="0"/>
              <a:t>Redakteursanteil 2,5 %)</a:t>
            </a:r>
          </a:p>
          <a:p>
            <a:pPr marL="0" lvl="1" indent="0">
              <a:buNone/>
            </a:pPr>
            <a:endParaRPr lang="de-DE" sz="1600" dirty="0"/>
          </a:p>
          <a:p>
            <a:pPr lvl="1"/>
            <a:r>
              <a:rPr lang="de-DE" sz="1600" dirty="0" smtClean="0"/>
              <a:t>Feste  Beitragsbemessungsgrenze (4.700 EUR)</a:t>
            </a:r>
          </a:p>
          <a:p>
            <a:pPr marL="0" lvl="1" indent="0">
              <a:buNone/>
            </a:pPr>
            <a:endParaRPr lang="de-DE" sz="1600" dirty="0"/>
          </a:p>
          <a:p>
            <a:pPr lvl="1"/>
            <a:r>
              <a:rPr lang="de-DE" sz="1600" dirty="0" smtClean="0"/>
              <a:t>Volle Steuer- </a:t>
            </a:r>
            <a:r>
              <a:rPr lang="de-DE" sz="1600" dirty="0"/>
              <a:t>und </a:t>
            </a:r>
            <a:r>
              <a:rPr lang="de-DE" sz="1600" dirty="0" smtClean="0"/>
              <a:t>Sozialversicherungspflicht in der </a:t>
            </a:r>
            <a:r>
              <a:rPr lang="de-DE" sz="1600" dirty="0" smtClean="0"/>
              <a:t>Einzahlungsphase</a:t>
            </a:r>
          </a:p>
          <a:p>
            <a:pPr marL="0" lvl="1" indent="0">
              <a:buNone/>
            </a:pPr>
            <a:endParaRPr lang="de-DE" sz="1600" dirty="0" smtClean="0"/>
          </a:p>
          <a:p>
            <a:pPr lvl="1"/>
            <a:r>
              <a:rPr lang="de-DE" sz="1600" dirty="0" smtClean="0"/>
              <a:t>Bei Ablauf Besteuerung nach dem </a:t>
            </a:r>
            <a:r>
              <a:rPr lang="de-DE" sz="1600" dirty="0" err="1" smtClean="0"/>
              <a:t>Alterseinkünftegesetz</a:t>
            </a:r>
            <a:r>
              <a:rPr lang="de-DE" sz="1600" dirty="0" smtClean="0"/>
              <a:t> (</a:t>
            </a:r>
            <a:r>
              <a:rPr lang="de-DE" sz="1600" dirty="0" err="1" smtClean="0"/>
              <a:t>AltEinkG</a:t>
            </a:r>
            <a:r>
              <a:rPr lang="de-DE" sz="1600" dirty="0" smtClean="0"/>
              <a:t>) - </a:t>
            </a:r>
          </a:p>
          <a:p>
            <a:pPr marL="0" lvl="1" indent="0">
              <a:buNone/>
            </a:pPr>
            <a:r>
              <a:rPr lang="de-DE" sz="1600" dirty="0" smtClean="0"/>
              <a:t>     (</a:t>
            </a:r>
            <a:r>
              <a:rPr lang="de-DE" sz="1600" dirty="0" smtClean="0"/>
              <a:t>Altverträge sind steuerfrei, ab Beginn 1.1.2005 Halbeinkünfteverfahren</a:t>
            </a:r>
            <a:r>
              <a:rPr lang="de-DE" sz="1600" dirty="0" smtClean="0"/>
              <a:t>)</a:t>
            </a:r>
            <a:endParaRPr lang="de-DE" sz="1600" dirty="0"/>
          </a:p>
        </p:txBody>
      </p:sp>
    </p:spTree>
    <p:extLst>
      <p:ext uri="{BB962C8B-B14F-4D97-AF65-F5344CB8AC3E}">
        <p14:creationId xmlns:p14="http://schemas.microsoft.com/office/powerpoint/2010/main" val="2832974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Versicherungsumfang</a:t>
            </a:r>
            <a:endParaRPr lang="de-DE" dirty="0"/>
          </a:p>
        </p:txBody>
      </p:sp>
      <p:sp>
        <p:nvSpPr>
          <p:cNvPr id="4" name="Fußzeilenplatzhalter 3"/>
          <p:cNvSpPr>
            <a:spLocks noGrp="1"/>
          </p:cNvSpPr>
          <p:nvPr>
            <p:ph type="ftr" sz="quarter" idx="54"/>
          </p:nvPr>
        </p:nvSpPr>
        <p:spPr/>
        <p:txBody>
          <a:bodyPr/>
          <a:lstStyle/>
          <a:p>
            <a:r>
              <a:rPr lang="de-DE" smtClean="0">
                <a:solidFill>
                  <a:schemeClr val="tx2"/>
                </a:solidFill>
              </a:rPr>
              <a:t>Das Presse OL- Konzept</a:t>
            </a:r>
            <a:endParaRPr lang="de-DE" dirty="0">
              <a:solidFill>
                <a:schemeClr val="tx2"/>
              </a:solidFill>
            </a:endParaRPr>
          </a:p>
        </p:txBody>
      </p:sp>
      <p:sp>
        <p:nvSpPr>
          <p:cNvPr id="5" name="Inhaltsplatzhalter 4"/>
          <p:cNvSpPr>
            <a:spLocks noGrp="1"/>
          </p:cNvSpPr>
          <p:nvPr>
            <p:ph sz="quarter" idx="56"/>
          </p:nvPr>
        </p:nvSpPr>
        <p:spPr>
          <a:xfrm>
            <a:off x="1698625" y="1456509"/>
            <a:ext cx="5711825" cy="3160731"/>
          </a:xfrm>
        </p:spPr>
        <p:txBody>
          <a:bodyPr>
            <a:normAutofit fontScale="92500" lnSpcReduction="20000"/>
          </a:bodyPr>
          <a:lstStyle/>
          <a:p>
            <a:pPr lvl="1"/>
            <a:r>
              <a:rPr lang="de-DE" dirty="0" smtClean="0"/>
              <a:t>Kapitalvorsorge oder Rentenvorsorge</a:t>
            </a:r>
          </a:p>
          <a:p>
            <a:pPr marL="0" lvl="1" indent="0">
              <a:buNone/>
            </a:pPr>
            <a:endParaRPr lang="de-DE" dirty="0"/>
          </a:p>
          <a:p>
            <a:pPr lvl="1"/>
            <a:r>
              <a:rPr lang="de-DE" dirty="0" smtClean="0"/>
              <a:t>Bis Eintrittsalter 55 Jahre mit Berufsunfähigkeitsrente</a:t>
            </a:r>
          </a:p>
          <a:p>
            <a:pPr marL="0" lvl="1" indent="0">
              <a:buNone/>
            </a:pPr>
            <a:r>
              <a:rPr lang="de-DE" dirty="0"/>
              <a:t>	</a:t>
            </a:r>
            <a:r>
              <a:rPr lang="de-DE" dirty="0" smtClean="0"/>
              <a:t> •ohne Gesundheitsprüfung</a:t>
            </a:r>
          </a:p>
          <a:p>
            <a:endParaRPr lang="de-DE" dirty="0"/>
          </a:p>
          <a:p>
            <a:pPr lvl="1"/>
            <a:r>
              <a:rPr lang="de-DE" dirty="0" smtClean="0"/>
              <a:t>Kapitalvorsorge: Einmalige Kapitalauszahlung bei Tod an die Bezugsberechtigten</a:t>
            </a:r>
          </a:p>
          <a:p>
            <a:pPr lvl="1"/>
            <a:r>
              <a:rPr lang="de-DE" dirty="0" smtClean="0"/>
              <a:t>Rentenvorsorge: Hinterbliebenenrente </a:t>
            </a:r>
            <a:r>
              <a:rPr lang="de-DE" dirty="0"/>
              <a:t>(Witwen/Witwer, eingetragene </a:t>
            </a:r>
            <a:r>
              <a:rPr lang="de-DE" dirty="0" smtClean="0"/>
              <a:t>Lebenspartner und </a:t>
            </a:r>
            <a:r>
              <a:rPr lang="de-DE" dirty="0"/>
              <a:t>Waisen</a:t>
            </a:r>
            <a:r>
              <a:rPr lang="de-DE" dirty="0" smtClean="0"/>
              <a:t>)</a:t>
            </a:r>
          </a:p>
          <a:p>
            <a:endParaRPr lang="de-DE" dirty="0"/>
          </a:p>
          <a:p>
            <a:pPr lvl="1"/>
            <a:r>
              <a:rPr lang="de-DE" dirty="0" smtClean="0"/>
              <a:t>Absicherung </a:t>
            </a:r>
            <a:r>
              <a:rPr lang="de-DE" dirty="0"/>
              <a:t>der Hinterbliebenen bei </a:t>
            </a:r>
            <a:r>
              <a:rPr lang="de-DE" dirty="0" smtClean="0"/>
              <a:t>Unfalltod (Kapitalauszahlung)</a:t>
            </a:r>
          </a:p>
          <a:p>
            <a:pPr marL="0" lvl="1" indent="0">
              <a:buNone/>
            </a:pPr>
            <a:endParaRPr lang="de-DE" dirty="0"/>
          </a:p>
          <a:p>
            <a:pPr lvl="1"/>
            <a:r>
              <a:rPr lang="de-DE" dirty="0" smtClean="0"/>
              <a:t>Bezugsrecht für </a:t>
            </a:r>
            <a:r>
              <a:rPr lang="de-DE" dirty="0"/>
              <a:t>die in gültiger Ehe lebenden Ehegatten </a:t>
            </a:r>
            <a:r>
              <a:rPr lang="de-DE" dirty="0" smtClean="0"/>
              <a:t>oder eingetragenen </a:t>
            </a:r>
            <a:r>
              <a:rPr lang="de-DE" dirty="0"/>
              <a:t>Lebenspartner und/oder unterhaltsberechtigte </a:t>
            </a:r>
            <a:r>
              <a:rPr lang="de-DE" dirty="0" smtClean="0"/>
              <a:t>Kinder, falls </a:t>
            </a:r>
            <a:r>
              <a:rPr lang="de-DE" dirty="0" smtClean="0"/>
              <a:t> nicht </a:t>
            </a:r>
            <a:r>
              <a:rPr lang="de-DE" dirty="0" smtClean="0"/>
              <a:t>vorhanden an die </a:t>
            </a:r>
            <a:r>
              <a:rPr lang="de-DE" dirty="0" smtClean="0"/>
              <a:t>genannten Bezugsberechtigten</a:t>
            </a:r>
            <a:endParaRPr lang="de-DE" dirty="0"/>
          </a:p>
        </p:txBody>
      </p:sp>
    </p:spTree>
    <p:extLst>
      <p:ext uri="{BB962C8B-B14F-4D97-AF65-F5344CB8AC3E}">
        <p14:creationId xmlns:p14="http://schemas.microsoft.com/office/powerpoint/2010/main" val="244835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r>
              <a:rPr lang="de-DE" sz="2000" dirty="0"/>
              <a:t>Wahlmöglichkeiten zwischen den </a:t>
            </a:r>
            <a:r>
              <a:rPr lang="de-DE" sz="2000" dirty="0" smtClean="0"/>
              <a:t>Vorsorgeformen</a:t>
            </a:r>
            <a:endParaRPr lang="de-DE" sz="1800" dirty="0"/>
          </a:p>
        </p:txBody>
      </p:sp>
      <p:sp>
        <p:nvSpPr>
          <p:cNvPr id="3" name="Textplatzhalter 2"/>
          <p:cNvSpPr>
            <a:spLocks noGrp="1"/>
          </p:cNvSpPr>
          <p:nvPr>
            <p:ph type="body" sz="quarter" idx="53"/>
          </p:nvPr>
        </p:nvSpPr>
        <p:spPr>
          <a:xfrm>
            <a:off x="1815737" y="2256483"/>
            <a:ext cx="2517614" cy="345562"/>
          </a:xfrm>
        </p:spPr>
        <p:txBody>
          <a:bodyPr/>
          <a:lstStyle/>
          <a:p>
            <a:r>
              <a:rPr lang="de-DE" sz="2000" b="1" dirty="0" smtClean="0"/>
              <a:t>Kapitalvorsorge</a:t>
            </a:r>
            <a:endParaRPr lang="de-DE" sz="2000" b="1" dirty="0"/>
          </a:p>
        </p:txBody>
      </p:sp>
      <p:sp>
        <p:nvSpPr>
          <p:cNvPr id="4" name="Fußzeilenplatzhalter 3"/>
          <p:cNvSpPr>
            <a:spLocks noGrp="1"/>
          </p:cNvSpPr>
          <p:nvPr>
            <p:ph type="ftr" sz="quarter" idx="55"/>
          </p:nvPr>
        </p:nvSpPr>
        <p:spPr/>
        <p:txBody>
          <a:bodyPr/>
          <a:lstStyle/>
          <a:p>
            <a:r>
              <a:rPr lang="de-DE" smtClean="0">
                <a:solidFill>
                  <a:schemeClr val="tx2"/>
                </a:solidFill>
              </a:rPr>
              <a:t>Das Presse OL- Konzept</a:t>
            </a:r>
            <a:endParaRPr lang="de-DE" dirty="0">
              <a:solidFill>
                <a:schemeClr val="tx2"/>
              </a:solidFill>
            </a:endParaRPr>
          </a:p>
        </p:txBody>
      </p:sp>
      <p:sp>
        <p:nvSpPr>
          <p:cNvPr id="5" name="Inhaltsplatzhalter 4"/>
          <p:cNvSpPr>
            <a:spLocks noGrp="1"/>
          </p:cNvSpPr>
          <p:nvPr>
            <p:ph sz="quarter" idx="57"/>
          </p:nvPr>
        </p:nvSpPr>
        <p:spPr>
          <a:xfrm>
            <a:off x="4427538" y="1221585"/>
            <a:ext cx="4384675" cy="3539601"/>
          </a:xfrm>
        </p:spPr>
        <p:txBody>
          <a:bodyPr>
            <a:normAutofit/>
          </a:bodyPr>
          <a:lstStyle/>
          <a:p>
            <a:pPr lvl="1"/>
            <a:r>
              <a:rPr lang="de-DE" dirty="0" smtClean="0"/>
              <a:t>Kapital-Lebensversicherungen mit Rentenoption bei Ablauf</a:t>
            </a:r>
          </a:p>
          <a:p>
            <a:pPr lvl="1"/>
            <a:endParaRPr lang="de-DE" dirty="0"/>
          </a:p>
          <a:p>
            <a:pPr lvl="1"/>
            <a:r>
              <a:rPr lang="de-DE" dirty="0" smtClean="0"/>
              <a:t>Bei Tod einmalige Kapitalzahlung an die Bezugsberechtigten in Höhe des Garantiekapitals</a:t>
            </a:r>
            <a:endParaRPr lang="de-DE" dirty="0"/>
          </a:p>
          <a:p>
            <a:pPr marL="0" lvl="1" indent="0">
              <a:buNone/>
            </a:pPr>
            <a:endParaRPr lang="de-DE" dirty="0"/>
          </a:p>
          <a:p>
            <a:pPr lvl="1"/>
            <a:r>
              <a:rPr lang="de-DE" dirty="0"/>
              <a:t>Mit Garantiezins </a:t>
            </a:r>
          </a:p>
          <a:p>
            <a:pPr marL="0" lvl="1" indent="0">
              <a:buNone/>
            </a:pPr>
            <a:r>
              <a:rPr lang="de-DE" dirty="0"/>
              <a:t>    (2021: </a:t>
            </a:r>
            <a:r>
              <a:rPr lang="de-DE" dirty="0" smtClean="0"/>
              <a:t>gesetzlicher Rechnungszins 0,9 </a:t>
            </a:r>
            <a:r>
              <a:rPr lang="de-DE" dirty="0"/>
              <a:t>%)</a:t>
            </a:r>
          </a:p>
          <a:p>
            <a:pPr marL="0" lvl="1" indent="0">
              <a:buNone/>
            </a:pPr>
            <a:endParaRPr lang="de-DE" dirty="0"/>
          </a:p>
          <a:p>
            <a:pPr lvl="1"/>
            <a:r>
              <a:rPr lang="de-DE" dirty="0"/>
              <a:t>Leistung bei Unfalltod </a:t>
            </a:r>
            <a:r>
              <a:rPr lang="de-DE" dirty="0" smtClean="0"/>
              <a:t>(100 % des Garantiekapitals)</a:t>
            </a:r>
            <a:endParaRPr lang="de-DE" dirty="0"/>
          </a:p>
          <a:p>
            <a:pPr marL="0" lvl="1" indent="0">
              <a:buNone/>
            </a:pPr>
            <a:endParaRPr lang="de-DE" dirty="0"/>
          </a:p>
          <a:p>
            <a:pPr lvl="1"/>
            <a:r>
              <a:rPr lang="de-DE" dirty="0"/>
              <a:t>Berufsunfähigkeitsrente  </a:t>
            </a:r>
            <a:r>
              <a:rPr lang="de-DE" dirty="0" smtClean="0"/>
              <a:t>200 </a:t>
            </a:r>
            <a:r>
              <a:rPr lang="de-DE" dirty="0"/>
              <a:t>% der garantierten </a:t>
            </a:r>
            <a:r>
              <a:rPr lang="de-DE" dirty="0" smtClean="0"/>
              <a:t>Altersrente </a:t>
            </a:r>
            <a:r>
              <a:rPr lang="de-DE" dirty="0"/>
              <a:t>und Beitragsbefreiung (Eintrittsalter &lt; </a:t>
            </a:r>
            <a:r>
              <a:rPr lang="de-DE" dirty="0" smtClean="0"/>
              <a:t>55 </a:t>
            </a:r>
            <a:r>
              <a:rPr lang="de-DE" dirty="0"/>
              <a:t>Jahre</a:t>
            </a:r>
            <a:r>
              <a:rPr lang="de-DE" dirty="0" smtClean="0"/>
              <a:t>)</a:t>
            </a:r>
            <a:endParaRPr lang="de-DE" dirty="0"/>
          </a:p>
        </p:txBody>
      </p:sp>
    </p:spTree>
    <p:extLst>
      <p:ext uri="{BB962C8B-B14F-4D97-AF65-F5344CB8AC3E}">
        <p14:creationId xmlns:p14="http://schemas.microsoft.com/office/powerpoint/2010/main" val="3423301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r>
              <a:rPr lang="de-DE" sz="2400" dirty="0"/>
              <a:t>Wahlmöglichkeiten zwischen den Vorsorgeformen</a:t>
            </a:r>
            <a:endParaRPr lang="de-DE" sz="2000" dirty="0"/>
          </a:p>
        </p:txBody>
      </p:sp>
      <p:sp>
        <p:nvSpPr>
          <p:cNvPr id="3" name="Textplatzhalter 2"/>
          <p:cNvSpPr>
            <a:spLocks noGrp="1"/>
          </p:cNvSpPr>
          <p:nvPr>
            <p:ph type="body" sz="quarter" idx="53"/>
          </p:nvPr>
        </p:nvSpPr>
        <p:spPr/>
        <p:txBody>
          <a:bodyPr/>
          <a:lstStyle/>
          <a:p>
            <a:r>
              <a:rPr lang="de-DE" sz="2000" b="1" dirty="0" smtClean="0"/>
              <a:t>Rentenvorsorge</a:t>
            </a:r>
            <a:endParaRPr lang="de-DE" sz="2000" b="1" dirty="0"/>
          </a:p>
        </p:txBody>
      </p:sp>
      <p:sp>
        <p:nvSpPr>
          <p:cNvPr id="4" name="Fußzeilenplatzhalter 3"/>
          <p:cNvSpPr>
            <a:spLocks noGrp="1"/>
          </p:cNvSpPr>
          <p:nvPr>
            <p:ph type="ftr" sz="quarter" idx="55"/>
          </p:nvPr>
        </p:nvSpPr>
        <p:spPr/>
        <p:txBody>
          <a:bodyPr/>
          <a:lstStyle/>
          <a:p>
            <a:r>
              <a:rPr lang="de-DE" smtClean="0">
                <a:solidFill>
                  <a:schemeClr val="tx2"/>
                </a:solidFill>
              </a:rPr>
              <a:t>Das Presse OL- Konzept</a:t>
            </a:r>
            <a:endParaRPr lang="de-DE" dirty="0">
              <a:solidFill>
                <a:schemeClr val="tx2"/>
              </a:solidFill>
            </a:endParaRPr>
          </a:p>
        </p:txBody>
      </p:sp>
      <p:sp>
        <p:nvSpPr>
          <p:cNvPr id="5" name="Inhaltsplatzhalter 4"/>
          <p:cNvSpPr>
            <a:spLocks noGrp="1"/>
          </p:cNvSpPr>
          <p:nvPr>
            <p:ph sz="quarter" idx="57"/>
          </p:nvPr>
        </p:nvSpPr>
        <p:spPr>
          <a:xfrm>
            <a:off x="331788" y="1193799"/>
            <a:ext cx="4233681" cy="3423441"/>
          </a:xfrm>
        </p:spPr>
        <p:txBody>
          <a:bodyPr>
            <a:normAutofit fontScale="92500" lnSpcReduction="20000"/>
          </a:bodyPr>
          <a:lstStyle/>
          <a:p>
            <a:pPr lvl="1"/>
            <a:r>
              <a:rPr lang="de-DE" sz="1600" dirty="0"/>
              <a:t>Rentenversicherung mit aufgeschobener Rentenzahlung und </a:t>
            </a:r>
            <a:r>
              <a:rPr lang="de-DE" sz="1600" dirty="0" smtClean="0"/>
              <a:t>Kapitaloption bei Ablauf</a:t>
            </a:r>
          </a:p>
          <a:p>
            <a:pPr lvl="1"/>
            <a:endParaRPr lang="de-DE" sz="1600" dirty="0"/>
          </a:p>
          <a:p>
            <a:pPr lvl="1"/>
            <a:r>
              <a:rPr lang="de-DE" sz="1600" dirty="0" smtClean="0"/>
              <a:t>Bei </a:t>
            </a:r>
            <a:r>
              <a:rPr lang="de-DE" sz="1600" dirty="0"/>
              <a:t>Tod Witwen-/</a:t>
            </a:r>
            <a:r>
              <a:rPr lang="de-DE" sz="1600" dirty="0" smtClean="0"/>
              <a:t>Witwerrente von 60 </a:t>
            </a:r>
            <a:r>
              <a:rPr lang="de-DE" sz="1600" dirty="0"/>
              <a:t>% und </a:t>
            </a:r>
            <a:r>
              <a:rPr lang="de-DE" sz="1600" dirty="0" smtClean="0"/>
              <a:t> </a:t>
            </a:r>
            <a:r>
              <a:rPr lang="de-DE" sz="1600" dirty="0"/>
              <a:t>Waisenrente </a:t>
            </a:r>
            <a:r>
              <a:rPr lang="de-DE" sz="1600" dirty="0" smtClean="0"/>
              <a:t>von </a:t>
            </a:r>
            <a:r>
              <a:rPr lang="de-DE" sz="1600" dirty="0"/>
              <a:t>20 % der garantierten </a:t>
            </a:r>
            <a:r>
              <a:rPr lang="de-DE" sz="1600" dirty="0" smtClean="0"/>
              <a:t>Altersrente</a:t>
            </a:r>
          </a:p>
          <a:p>
            <a:pPr marL="0" lvl="1" indent="0">
              <a:buNone/>
            </a:pPr>
            <a:endParaRPr lang="de-DE" sz="1600" dirty="0"/>
          </a:p>
          <a:p>
            <a:pPr lvl="1"/>
            <a:r>
              <a:rPr lang="de-DE" sz="1600" dirty="0"/>
              <a:t>Mit Garantiezins </a:t>
            </a:r>
          </a:p>
          <a:p>
            <a:pPr marL="0" lvl="1" indent="0">
              <a:buNone/>
            </a:pPr>
            <a:r>
              <a:rPr lang="de-DE" sz="1600" dirty="0"/>
              <a:t>    (2021: gesetzlicher Rechnungszins 0,9 </a:t>
            </a:r>
            <a:r>
              <a:rPr lang="de-DE" sz="1600" dirty="0" smtClean="0"/>
              <a:t>%)</a:t>
            </a:r>
          </a:p>
          <a:p>
            <a:pPr marL="0" lvl="1" indent="0">
              <a:buNone/>
            </a:pPr>
            <a:endParaRPr lang="de-DE" sz="1600" dirty="0"/>
          </a:p>
          <a:p>
            <a:pPr lvl="1"/>
            <a:r>
              <a:rPr lang="de-DE" sz="1600" dirty="0"/>
              <a:t>Leistung bei Unfalltod </a:t>
            </a:r>
            <a:r>
              <a:rPr lang="de-DE" sz="1600" dirty="0" smtClean="0"/>
              <a:t>(Kapital </a:t>
            </a:r>
            <a:r>
              <a:rPr lang="de-DE" sz="1600" dirty="0"/>
              <a:t>in Höhe der 12-fachen garantierten </a:t>
            </a:r>
            <a:r>
              <a:rPr lang="de-DE" sz="1600" dirty="0" smtClean="0"/>
              <a:t>jährlichen </a:t>
            </a:r>
            <a:r>
              <a:rPr lang="de-DE" sz="1600" dirty="0" smtClean="0"/>
              <a:t>Altersrente an Bezugsberechtigten)</a:t>
            </a:r>
            <a:endParaRPr lang="de-DE" sz="1600" dirty="0" smtClean="0"/>
          </a:p>
          <a:p>
            <a:pPr marL="0" lvl="1" indent="0">
              <a:buNone/>
            </a:pPr>
            <a:endParaRPr lang="de-DE" sz="1600" dirty="0"/>
          </a:p>
          <a:p>
            <a:pPr lvl="1"/>
            <a:r>
              <a:rPr lang="de-DE" sz="1600" dirty="0"/>
              <a:t>Berufsunfähigkeitsrente 100 % der garantierten </a:t>
            </a:r>
            <a:r>
              <a:rPr lang="de-DE" sz="1600" dirty="0" smtClean="0"/>
              <a:t>Altersrente</a:t>
            </a:r>
            <a:r>
              <a:rPr lang="de-DE" sz="1600" b="1" dirty="0" smtClean="0"/>
              <a:t> </a:t>
            </a:r>
            <a:r>
              <a:rPr lang="de-DE" sz="1600" dirty="0" smtClean="0"/>
              <a:t>und </a:t>
            </a:r>
            <a:r>
              <a:rPr lang="de-DE" sz="1600" dirty="0"/>
              <a:t>Beitragsbefreiung (</a:t>
            </a:r>
            <a:r>
              <a:rPr lang="de-DE" sz="1600" dirty="0" smtClean="0"/>
              <a:t>Eintrittsalter </a:t>
            </a:r>
            <a:r>
              <a:rPr lang="de-DE" sz="1600" dirty="0" smtClean="0"/>
              <a:t>&lt; 55 </a:t>
            </a:r>
            <a:r>
              <a:rPr lang="de-DE" sz="1600" dirty="0"/>
              <a:t>Jahre</a:t>
            </a:r>
            <a:r>
              <a:rPr lang="de-DE" sz="1600" dirty="0" smtClean="0"/>
              <a:t>)</a:t>
            </a:r>
            <a:endParaRPr lang="de-DE" sz="1600" dirty="0"/>
          </a:p>
        </p:txBody>
      </p:sp>
    </p:spTree>
    <p:extLst>
      <p:ext uri="{BB962C8B-B14F-4D97-AF65-F5344CB8AC3E}">
        <p14:creationId xmlns:p14="http://schemas.microsoft.com/office/powerpoint/2010/main" val="1023492052"/>
      </p:ext>
    </p:extLst>
  </p:cSld>
  <p:clrMapOvr>
    <a:masterClrMapping/>
  </p:clrMapOvr>
</p:sld>
</file>

<file path=ppt/theme/theme1.xml><?xml version="1.0" encoding="utf-8"?>
<a:theme xmlns:a="http://schemas.openxmlformats.org/drawingml/2006/main" name="Master">
  <a:themeElements>
    <a:clrScheme name="Presseversorgung_Farben">
      <a:dk1>
        <a:srgbClr val="000000"/>
      </a:dk1>
      <a:lt1>
        <a:srgbClr val="FFFFFF"/>
      </a:lt1>
      <a:dk2>
        <a:srgbClr val="13809D"/>
      </a:dk2>
      <a:lt2>
        <a:srgbClr val="30B7BC"/>
      </a:lt2>
      <a:accent1>
        <a:srgbClr val="13809D"/>
      </a:accent1>
      <a:accent2>
        <a:srgbClr val="89B7C5"/>
      </a:accent2>
      <a:accent3>
        <a:srgbClr val="DBEAED"/>
      </a:accent3>
      <a:accent4>
        <a:srgbClr val="323459"/>
      </a:accent4>
      <a:accent5>
        <a:srgbClr val="005CA9"/>
      </a:accent5>
      <a:accent6>
        <a:srgbClr val="9C91C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000" dirty="0" err="1" smtClean="0">
            <a:solidFill>
              <a:schemeClr val="tx2"/>
            </a:solidFill>
            <a:latin typeface="Futura PT Cond Book" panose="020B0406020204020203" pitchFamily="34" charset="77"/>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772</Words>
  <Application>Microsoft Office PowerPoint</Application>
  <PresentationFormat>Bildschirmpräsentation (16:9)</PresentationFormat>
  <Paragraphs>166</Paragraphs>
  <Slides>17</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17</vt:i4>
      </vt:variant>
    </vt:vector>
  </HeadingPairs>
  <TitlesOfParts>
    <vt:vector size="24" baseType="lpstr">
      <vt:lpstr>Calibri</vt:lpstr>
      <vt:lpstr>Futura PT Cond Book</vt:lpstr>
      <vt:lpstr>Futura Medium</vt:lpstr>
      <vt:lpstr>Ginóra Sans</vt:lpstr>
      <vt:lpstr>Arial</vt:lpstr>
      <vt:lpstr>Futura PT Book</vt:lpstr>
      <vt:lpstr>Master</vt:lpstr>
      <vt:lpstr>Das Presse-OL-Konzept</vt:lpstr>
      <vt:lpstr>PowerPoint-Präsentation</vt:lpstr>
      <vt:lpstr>Tarifverträge</vt:lpstr>
      <vt:lpstr>Vertragsverhältnisse</vt:lpstr>
      <vt:lpstr>Rahmenbedingungen</vt:lpstr>
      <vt:lpstr>Rahmenbedingungen</vt:lpstr>
      <vt:lpstr>Versicherungsumfang</vt:lpstr>
      <vt:lpstr>Wahlmöglichkeiten zwischen den Vorsorgeformen</vt:lpstr>
      <vt:lpstr>Wahlmöglichkeiten zwischen den Vorsorgeformen</vt:lpstr>
      <vt:lpstr>Tarifvertragliche Bemessungsgrenze</vt:lpstr>
      <vt:lpstr>Beiträge</vt:lpstr>
      <vt:lpstr>Versicherungsdauer</vt:lpstr>
      <vt:lpstr>Ausscheiden des Redakteurs aus dem Verlag </vt:lpstr>
      <vt:lpstr>Hartz IV – Insolvenz </vt:lpstr>
      <vt:lpstr>KVDR-Pflicht</vt:lpstr>
      <vt:lpstr>Ansprechpartner</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Corinna Kugler</dc:creator>
  <cp:lastModifiedBy>Riechers, Jasmin</cp:lastModifiedBy>
  <cp:revision>224</cp:revision>
  <dcterms:created xsi:type="dcterms:W3CDTF">2020-10-21T12:08:02Z</dcterms:created>
  <dcterms:modified xsi:type="dcterms:W3CDTF">2021-07-16T10:49:06Z</dcterms:modified>
</cp:coreProperties>
</file>